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4.xml" ContentType="application/vnd.openxmlformats-officedocument.presentationml.tags+xml"/>
  <Override PartName="/ppt/notesSlides/notesSlide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5.xml" ContentType="application/vnd.openxmlformats-officedocument.presentationml.tags+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6.xml" ContentType="application/vnd.openxmlformats-officedocument.presentationml.tags+xml"/>
  <Override PartName="/ppt/notesSlides/notesSlide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0.xml" ContentType="application/vnd.openxmlformats-officedocument.presentationml.tags+xml"/>
  <Override PartName="/ppt/notesSlides/notesSlide1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11.xml" ContentType="application/vnd.openxmlformats-officedocument.presentationml.tags+xml"/>
  <Override PartName="/ppt/notesSlides/notesSlide1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30.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2" r:id="rId7"/>
    <p:sldMasterId id="2147484203" r:id="rId8"/>
    <p:sldMasterId id="2147484214" r:id="rId9"/>
    <p:sldMasterId id="2147484241" r:id="rId10"/>
  </p:sldMasterIdLst>
  <p:notesMasterIdLst>
    <p:notesMasterId r:id="rId57"/>
  </p:notesMasterIdLst>
  <p:handoutMasterIdLst>
    <p:handoutMasterId r:id="rId58"/>
  </p:handoutMasterIdLst>
  <p:sldIdLst>
    <p:sldId id="778" r:id="rId11"/>
    <p:sldId id="780" r:id="rId12"/>
    <p:sldId id="891" r:id="rId13"/>
    <p:sldId id="789" r:id="rId14"/>
    <p:sldId id="874" r:id="rId15"/>
    <p:sldId id="848" r:id="rId16"/>
    <p:sldId id="882" r:id="rId17"/>
    <p:sldId id="885" r:id="rId18"/>
    <p:sldId id="883" r:id="rId19"/>
    <p:sldId id="884" r:id="rId20"/>
    <p:sldId id="886" r:id="rId21"/>
    <p:sldId id="849" r:id="rId22"/>
    <p:sldId id="850" r:id="rId23"/>
    <p:sldId id="851" r:id="rId24"/>
    <p:sldId id="881" r:id="rId25"/>
    <p:sldId id="887" r:id="rId26"/>
    <p:sldId id="852" r:id="rId27"/>
    <p:sldId id="853" r:id="rId28"/>
    <p:sldId id="854" r:id="rId29"/>
    <p:sldId id="855" r:id="rId30"/>
    <p:sldId id="856" r:id="rId31"/>
    <p:sldId id="857" r:id="rId32"/>
    <p:sldId id="858" r:id="rId33"/>
    <p:sldId id="859" r:id="rId34"/>
    <p:sldId id="860" r:id="rId35"/>
    <p:sldId id="861" r:id="rId36"/>
    <p:sldId id="862" r:id="rId37"/>
    <p:sldId id="863" r:id="rId38"/>
    <p:sldId id="864" r:id="rId39"/>
    <p:sldId id="865" r:id="rId40"/>
    <p:sldId id="866" r:id="rId41"/>
    <p:sldId id="867" r:id="rId42"/>
    <p:sldId id="872" r:id="rId43"/>
    <p:sldId id="873" r:id="rId44"/>
    <p:sldId id="880" r:id="rId45"/>
    <p:sldId id="878" r:id="rId46"/>
    <p:sldId id="845" r:id="rId47"/>
    <p:sldId id="846" r:id="rId48"/>
    <p:sldId id="847" r:id="rId49"/>
    <p:sldId id="843" r:id="rId50"/>
    <p:sldId id="844" r:id="rId51"/>
    <p:sldId id="825" r:id="rId52"/>
    <p:sldId id="895" r:id="rId53"/>
    <p:sldId id="892" r:id="rId54"/>
    <p:sldId id="893" r:id="rId55"/>
    <p:sldId id="894" r:id="rId5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67979" autoAdjust="0"/>
  </p:normalViewPr>
  <p:slideViewPr>
    <p:cSldViewPr snapToGrid="0">
      <p:cViewPr varScale="1">
        <p:scale>
          <a:sx n="39" d="100"/>
          <a:sy n="39" d="100"/>
        </p:scale>
        <p:origin x="56" y="19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70" d="100"/>
        <a:sy n="70" d="100"/>
      </p:scale>
      <p:origin x="0" y="-2278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0.xml.rels><?xml version="1.0" encoding="UTF-8" standalone="yes"?>
<Relationships xmlns="http://schemas.openxmlformats.org/package/2006/relationships"><Relationship Id="rId1" Type="http://schemas.openxmlformats.org/officeDocument/2006/relationships/image" Target="../media/image29.png"/></Relationships>
</file>

<file path=ppt/diagrams/_rels/data101.xml.rels><?xml version="1.0" encoding="UTF-8" standalone="yes"?>
<Relationships xmlns="http://schemas.openxmlformats.org/package/2006/relationships"><Relationship Id="rId1" Type="http://schemas.openxmlformats.org/officeDocument/2006/relationships/image" Target="../media/image26.png"/></Relationships>
</file>

<file path=ppt/diagrams/_rels/data102.xml.rels><?xml version="1.0" encoding="UTF-8" standalone="yes"?>
<Relationships xmlns="http://schemas.openxmlformats.org/package/2006/relationships"><Relationship Id="rId1" Type="http://schemas.openxmlformats.org/officeDocument/2006/relationships/image" Target="../media/image33.png"/></Relationships>
</file>

<file path=ppt/diagrams/_rels/data103.xml.rels><?xml version="1.0" encoding="UTF-8" standalone="yes"?>
<Relationships xmlns="http://schemas.openxmlformats.org/package/2006/relationships"><Relationship Id="rId1" Type="http://schemas.openxmlformats.org/officeDocument/2006/relationships/image" Target="../media/image32.png"/></Relationships>
</file>

<file path=ppt/diagrams/_rels/data11.xml.rels><?xml version="1.0" encoding="UTF-8" standalone="yes"?>
<Relationships xmlns="http://schemas.openxmlformats.org/package/2006/relationships"><Relationship Id="rId1" Type="http://schemas.openxmlformats.org/officeDocument/2006/relationships/image" Target="../media/image32.png"/></Relationships>
</file>

<file path=ppt/diagrams/_rels/data12.xml.rels><?xml version="1.0" encoding="UTF-8" standalone="yes"?>
<Relationships xmlns="http://schemas.openxmlformats.org/package/2006/relationships"><Relationship Id="rId1" Type="http://schemas.openxmlformats.org/officeDocument/2006/relationships/image" Target="../media/image33.png"/></Relationships>
</file>

<file path=ppt/diagrams/_rels/data13.xml.rels><?xml version="1.0" encoding="UTF-8" standalone="yes"?>
<Relationships xmlns="http://schemas.openxmlformats.org/package/2006/relationships"><Relationship Id="rId1" Type="http://schemas.openxmlformats.org/officeDocument/2006/relationships/image" Target="../media/image26.png"/></Relationships>
</file>

<file path=ppt/diagrams/_rels/data14.xml.rels><?xml version="1.0" encoding="UTF-8" standalone="yes"?>
<Relationships xmlns="http://schemas.openxmlformats.org/package/2006/relationships"><Relationship Id="rId1" Type="http://schemas.openxmlformats.org/officeDocument/2006/relationships/image" Target="../media/image27.png"/></Relationships>
</file>

<file path=ppt/diagrams/_rels/data15.xml.rels><?xml version="1.0" encoding="UTF-8" standalone="yes"?>
<Relationships xmlns="http://schemas.openxmlformats.org/package/2006/relationships"><Relationship Id="rId1" Type="http://schemas.openxmlformats.org/officeDocument/2006/relationships/image" Target="../media/image28.png"/></Relationships>
</file>

<file path=ppt/diagrams/_rels/data16.xml.rels><?xml version="1.0" encoding="UTF-8" standalone="yes"?>
<Relationships xmlns="http://schemas.openxmlformats.org/package/2006/relationships"><Relationship Id="rId1" Type="http://schemas.openxmlformats.org/officeDocument/2006/relationships/image" Target="../media/image29.png"/></Relationships>
</file>

<file path=ppt/diagrams/_rels/data17.xml.rels><?xml version="1.0" encoding="UTF-8" standalone="yes"?>
<Relationships xmlns="http://schemas.openxmlformats.org/package/2006/relationships"><Relationship Id="rId1" Type="http://schemas.openxmlformats.org/officeDocument/2006/relationships/image" Target="../media/image32.png"/></Relationships>
</file>

<file path=ppt/diagrams/_rels/data18.xml.rels><?xml version="1.0" encoding="UTF-8" standalone="yes"?>
<Relationships xmlns="http://schemas.openxmlformats.org/package/2006/relationships"><Relationship Id="rId1" Type="http://schemas.openxmlformats.org/officeDocument/2006/relationships/image" Target="../media/image33.png"/></Relationships>
</file>

<file path=ppt/diagrams/_rels/data19.xml.rels><?xml version="1.0" encoding="UTF-8" standalone="yes"?>
<Relationships xmlns="http://schemas.openxmlformats.org/package/2006/relationships"><Relationship Id="rId1" Type="http://schemas.openxmlformats.org/officeDocument/2006/relationships/image" Target="../media/image26.png"/></Relationships>
</file>

<file path=ppt/diagrams/_rels/data2.xml.rels><?xml version="1.0" encoding="UTF-8" standalone="yes"?>
<Relationships xmlns="http://schemas.openxmlformats.org/package/2006/relationships"><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1" Type="http://schemas.openxmlformats.org/officeDocument/2006/relationships/image" Target="../media/image32.png"/></Relationships>
</file>

<file path=ppt/diagrams/_rels/data21.xml.rels><?xml version="1.0" encoding="UTF-8" standalone="yes"?>
<Relationships xmlns="http://schemas.openxmlformats.org/package/2006/relationships"><Relationship Id="rId1" Type="http://schemas.openxmlformats.org/officeDocument/2006/relationships/image" Target="../media/image26.png"/></Relationships>
</file>

<file path=ppt/diagrams/_rels/data22.xml.rels><?xml version="1.0" encoding="UTF-8" standalone="yes"?>
<Relationships xmlns="http://schemas.openxmlformats.org/package/2006/relationships"><Relationship Id="rId1" Type="http://schemas.openxmlformats.org/officeDocument/2006/relationships/image" Target="../media/image27.png"/></Relationships>
</file>

<file path=ppt/diagrams/_rels/data23.xml.rels><?xml version="1.0" encoding="UTF-8" standalone="yes"?>
<Relationships xmlns="http://schemas.openxmlformats.org/package/2006/relationships"><Relationship Id="rId1" Type="http://schemas.openxmlformats.org/officeDocument/2006/relationships/image" Target="../media/image28.png"/></Relationships>
</file>

<file path=ppt/diagrams/_rels/data24.xml.rels><?xml version="1.0" encoding="UTF-8" standalone="yes"?>
<Relationships xmlns="http://schemas.openxmlformats.org/package/2006/relationships"><Relationship Id="rId1" Type="http://schemas.openxmlformats.org/officeDocument/2006/relationships/image" Target="../media/image29.png"/></Relationships>
</file>

<file path=ppt/diagrams/_rels/data25.xml.rels><?xml version="1.0" encoding="UTF-8" standalone="yes"?>
<Relationships xmlns="http://schemas.openxmlformats.org/package/2006/relationships"><Relationship Id="rId1" Type="http://schemas.openxmlformats.org/officeDocument/2006/relationships/image" Target="../media/image32.png"/></Relationships>
</file>

<file path=ppt/diagrams/_rels/data26.xml.rels><?xml version="1.0" encoding="UTF-8" standalone="yes"?>
<Relationships xmlns="http://schemas.openxmlformats.org/package/2006/relationships"><Relationship Id="rId1" Type="http://schemas.openxmlformats.org/officeDocument/2006/relationships/image" Target="../media/image33.png"/></Relationships>
</file>

<file path=ppt/diagrams/_rels/data27.xml.rels><?xml version="1.0" encoding="UTF-8" standalone="yes"?>
<Relationships xmlns="http://schemas.openxmlformats.org/package/2006/relationships"><Relationship Id="rId1" Type="http://schemas.openxmlformats.org/officeDocument/2006/relationships/image" Target="../media/image26.png"/></Relationships>
</file>

<file path=ppt/diagrams/_rels/data28.xml.rels><?xml version="1.0" encoding="UTF-8" standalone="yes"?>
<Relationships xmlns="http://schemas.openxmlformats.org/package/2006/relationships"><Relationship Id="rId1" Type="http://schemas.openxmlformats.org/officeDocument/2006/relationships/image" Target="../media/image27.png"/></Relationships>
</file>

<file path=ppt/diagrams/_rels/data29.xml.rels><?xml version="1.0" encoding="UTF-8" standalone="yes"?>
<Relationships xmlns="http://schemas.openxmlformats.org/package/2006/relationships"><Relationship Id="rId1" Type="http://schemas.openxmlformats.org/officeDocument/2006/relationships/image" Target="../media/image28.png"/></Relationships>
</file>

<file path=ppt/diagrams/_rels/data3.xml.rels><?xml version="1.0" encoding="UTF-8" standalone="yes"?>
<Relationships xmlns="http://schemas.openxmlformats.org/package/2006/relationships"><Relationship Id="rId1" Type="http://schemas.openxmlformats.org/officeDocument/2006/relationships/image" Target="../media/image28.png"/></Relationships>
</file>

<file path=ppt/diagrams/_rels/data30.xml.rels><?xml version="1.0" encoding="UTF-8" standalone="yes"?>
<Relationships xmlns="http://schemas.openxmlformats.org/package/2006/relationships"><Relationship Id="rId1" Type="http://schemas.openxmlformats.org/officeDocument/2006/relationships/image" Target="../media/image29.png"/></Relationships>
</file>

<file path=ppt/diagrams/_rels/data31.xml.rels><?xml version="1.0" encoding="UTF-8" standalone="yes"?>
<Relationships xmlns="http://schemas.openxmlformats.org/package/2006/relationships"><Relationship Id="rId1" Type="http://schemas.openxmlformats.org/officeDocument/2006/relationships/image" Target="../media/image33.png"/></Relationships>
</file>

<file path=ppt/diagrams/_rels/data32.xml.rels><?xml version="1.0" encoding="UTF-8" standalone="yes"?>
<Relationships xmlns="http://schemas.openxmlformats.org/package/2006/relationships"><Relationship Id="rId1" Type="http://schemas.openxmlformats.org/officeDocument/2006/relationships/image" Target="../media/image32.png"/></Relationships>
</file>

<file path=ppt/diagrams/_rels/data33.xml.rels><?xml version="1.0" encoding="UTF-8" standalone="yes"?>
<Relationships xmlns="http://schemas.openxmlformats.org/package/2006/relationships"><Relationship Id="rId1" Type="http://schemas.openxmlformats.org/officeDocument/2006/relationships/image" Target="../media/image37.png"/></Relationships>
</file>

<file path=ppt/diagrams/_rels/data34.xml.rels><?xml version="1.0" encoding="UTF-8" standalone="yes"?>
<Relationships xmlns="http://schemas.openxmlformats.org/package/2006/relationships"><Relationship Id="rId1" Type="http://schemas.openxmlformats.org/officeDocument/2006/relationships/image" Target="../media/image26.png"/></Relationships>
</file>

<file path=ppt/diagrams/_rels/data35.xml.rels><?xml version="1.0" encoding="UTF-8" standalone="yes"?>
<Relationships xmlns="http://schemas.openxmlformats.org/package/2006/relationships"><Relationship Id="rId1" Type="http://schemas.openxmlformats.org/officeDocument/2006/relationships/image" Target="../media/image27.png"/></Relationships>
</file>

<file path=ppt/diagrams/_rels/data36.xml.rels><?xml version="1.0" encoding="UTF-8" standalone="yes"?>
<Relationships xmlns="http://schemas.openxmlformats.org/package/2006/relationships"><Relationship Id="rId1" Type="http://schemas.openxmlformats.org/officeDocument/2006/relationships/image" Target="../media/image28.png"/></Relationships>
</file>

<file path=ppt/diagrams/_rels/data37.xml.rels><?xml version="1.0" encoding="UTF-8" standalone="yes"?>
<Relationships xmlns="http://schemas.openxmlformats.org/package/2006/relationships"><Relationship Id="rId1" Type="http://schemas.openxmlformats.org/officeDocument/2006/relationships/image" Target="../media/image29.png"/></Relationships>
</file>

<file path=ppt/diagrams/_rels/data38.xml.rels><?xml version="1.0" encoding="UTF-8" standalone="yes"?>
<Relationships xmlns="http://schemas.openxmlformats.org/package/2006/relationships"><Relationship Id="rId1" Type="http://schemas.openxmlformats.org/officeDocument/2006/relationships/image" Target="../media/image32.png"/></Relationships>
</file>

<file path=ppt/diagrams/_rels/data39.xml.rels><?xml version="1.0" encoding="UTF-8" standalone="yes"?>
<Relationships xmlns="http://schemas.openxmlformats.org/package/2006/relationships"><Relationship Id="rId1" Type="http://schemas.openxmlformats.org/officeDocument/2006/relationships/image" Target="../media/image33.png"/></Relationships>
</file>

<file path=ppt/diagrams/_rels/data4.xml.rels><?xml version="1.0" encoding="UTF-8" standalone="yes"?>
<Relationships xmlns="http://schemas.openxmlformats.org/package/2006/relationships"><Relationship Id="rId1" Type="http://schemas.openxmlformats.org/officeDocument/2006/relationships/image" Target="../media/image29.png"/></Relationships>
</file>

<file path=ppt/diagrams/_rels/data40.xml.rels><?xml version="1.0" encoding="UTF-8" standalone="yes"?>
<Relationships xmlns="http://schemas.openxmlformats.org/package/2006/relationships"><Relationship Id="rId1" Type="http://schemas.openxmlformats.org/officeDocument/2006/relationships/image" Target="../media/image26.png"/></Relationships>
</file>

<file path=ppt/diagrams/_rels/data41.xml.rels><?xml version="1.0" encoding="UTF-8" standalone="yes"?>
<Relationships xmlns="http://schemas.openxmlformats.org/package/2006/relationships"><Relationship Id="rId1" Type="http://schemas.openxmlformats.org/officeDocument/2006/relationships/image" Target="../media/image29.png"/></Relationships>
</file>

<file path=ppt/diagrams/_rels/data42.xml.rels><?xml version="1.0" encoding="UTF-8" standalone="yes"?>
<Relationships xmlns="http://schemas.openxmlformats.org/package/2006/relationships"><Relationship Id="rId1" Type="http://schemas.openxmlformats.org/officeDocument/2006/relationships/image" Target="../media/image33.png"/></Relationships>
</file>

<file path=ppt/diagrams/_rels/data43.xml.rels><?xml version="1.0" encoding="UTF-8" standalone="yes"?>
<Relationships xmlns="http://schemas.openxmlformats.org/package/2006/relationships"><Relationship Id="rId1" Type="http://schemas.openxmlformats.org/officeDocument/2006/relationships/image" Target="../media/image32.png"/></Relationships>
</file>

<file path=ppt/diagrams/_rels/data44.xml.rels><?xml version="1.0" encoding="UTF-8" standalone="yes"?>
<Relationships xmlns="http://schemas.openxmlformats.org/package/2006/relationships"><Relationship Id="rId1" Type="http://schemas.openxmlformats.org/officeDocument/2006/relationships/image" Target="../media/image26.png"/></Relationships>
</file>

<file path=ppt/diagrams/_rels/data45.xml.rels><?xml version="1.0" encoding="UTF-8" standalone="yes"?>
<Relationships xmlns="http://schemas.openxmlformats.org/package/2006/relationships"><Relationship Id="rId1" Type="http://schemas.openxmlformats.org/officeDocument/2006/relationships/image" Target="../media/image29.png"/></Relationships>
</file>

<file path=ppt/diagrams/_rels/data46.xml.rels><?xml version="1.0" encoding="UTF-8" standalone="yes"?>
<Relationships xmlns="http://schemas.openxmlformats.org/package/2006/relationships"><Relationship Id="rId1" Type="http://schemas.openxmlformats.org/officeDocument/2006/relationships/image" Target="../media/image33.png"/></Relationships>
</file>

<file path=ppt/diagrams/_rels/data47.xml.rels><?xml version="1.0" encoding="UTF-8" standalone="yes"?>
<Relationships xmlns="http://schemas.openxmlformats.org/package/2006/relationships"><Relationship Id="rId1" Type="http://schemas.openxmlformats.org/officeDocument/2006/relationships/image" Target="../media/image32.png"/></Relationships>
</file>

<file path=ppt/diagrams/_rels/data48.xml.rels><?xml version="1.0" encoding="UTF-8" standalone="yes"?>
<Relationships xmlns="http://schemas.openxmlformats.org/package/2006/relationships"><Relationship Id="rId1" Type="http://schemas.openxmlformats.org/officeDocument/2006/relationships/image" Target="../media/image26.png"/></Relationships>
</file>

<file path=ppt/diagrams/_rels/data49.xml.rels><?xml version="1.0" encoding="UTF-8" standalone="yes"?>
<Relationships xmlns="http://schemas.openxmlformats.org/package/2006/relationships"><Relationship Id="rId1" Type="http://schemas.openxmlformats.org/officeDocument/2006/relationships/image" Target="../media/image29.png"/></Relationships>
</file>

<file path=ppt/diagrams/_rels/data5.xml.rels><?xml version="1.0" encoding="UTF-8" standalone="yes"?>
<Relationships xmlns="http://schemas.openxmlformats.org/package/2006/relationships"><Relationship Id="rId1" Type="http://schemas.openxmlformats.org/officeDocument/2006/relationships/image" Target="../media/image32.png"/></Relationships>
</file>

<file path=ppt/diagrams/_rels/data50.xml.rels><?xml version="1.0" encoding="UTF-8" standalone="yes"?>
<Relationships xmlns="http://schemas.openxmlformats.org/package/2006/relationships"><Relationship Id="rId1" Type="http://schemas.openxmlformats.org/officeDocument/2006/relationships/image" Target="../media/image33.png"/></Relationships>
</file>

<file path=ppt/diagrams/_rels/data51.xml.rels><?xml version="1.0" encoding="UTF-8" standalone="yes"?>
<Relationships xmlns="http://schemas.openxmlformats.org/package/2006/relationships"><Relationship Id="rId1" Type="http://schemas.openxmlformats.org/officeDocument/2006/relationships/image" Target="../media/image32.png"/></Relationships>
</file>

<file path=ppt/diagrams/_rels/data52.xml.rels><?xml version="1.0" encoding="UTF-8" standalone="yes"?>
<Relationships xmlns="http://schemas.openxmlformats.org/package/2006/relationships"><Relationship Id="rId1" Type="http://schemas.openxmlformats.org/officeDocument/2006/relationships/image" Target="../media/image26.png"/></Relationships>
</file>

<file path=ppt/diagrams/_rels/data53.xml.rels><?xml version="1.0" encoding="UTF-8" standalone="yes"?>
<Relationships xmlns="http://schemas.openxmlformats.org/package/2006/relationships"><Relationship Id="rId1" Type="http://schemas.openxmlformats.org/officeDocument/2006/relationships/image" Target="../media/image29.png"/></Relationships>
</file>

<file path=ppt/diagrams/_rels/data54.xml.rels><?xml version="1.0" encoding="UTF-8" standalone="yes"?>
<Relationships xmlns="http://schemas.openxmlformats.org/package/2006/relationships"><Relationship Id="rId1" Type="http://schemas.openxmlformats.org/officeDocument/2006/relationships/image" Target="../media/image33.png"/></Relationships>
</file>

<file path=ppt/diagrams/_rels/data55.xml.rels><?xml version="1.0" encoding="UTF-8" standalone="yes"?>
<Relationships xmlns="http://schemas.openxmlformats.org/package/2006/relationships"><Relationship Id="rId1" Type="http://schemas.openxmlformats.org/officeDocument/2006/relationships/image" Target="../media/image32.png"/></Relationships>
</file>

<file path=ppt/diagrams/_rels/data56.xml.rels><?xml version="1.0" encoding="UTF-8" standalone="yes"?>
<Relationships xmlns="http://schemas.openxmlformats.org/package/2006/relationships"><Relationship Id="rId1" Type="http://schemas.openxmlformats.org/officeDocument/2006/relationships/image" Target="../media/image33.png"/></Relationships>
</file>

<file path=ppt/diagrams/_rels/data57.xml.rels><?xml version="1.0" encoding="UTF-8" standalone="yes"?>
<Relationships xmlns="http://schemas.openxmlformats.org/package/2006/relationships"><Relationship Id="rId1" Type="http://schemas.openxmlformats.org/officeDocument/2006/relationships/image" Target="../media/image26.png"/></Relationships>
</file>

<file path=ppt/diagrams/_rels/data58.xml.rels><?xml version="1.0" encoding="UTF-8" standalone="yes"?>
<Relationships xmlns="http://schemas.openxmlformats.org/package/2006/relationships"><Relationship Id="rId1" Type="http://schemas.openxmlformats.org/officeDocument/2006/relationships/image" Target="../media/image33.png"/></Relationships>
</file>

<file path=ppt/diagrams/_rels/data59.xml.rels><?xml version="1.0" encoding="UTF-8" standalone="yes"?>
<Relationships xmlns="http://schemas.openxmlformats.org/package/2006/relationships"><Relationship Id="rId1" Type="http://schemas.openxmlformats.org/officeDocument/2006/relationships/image" Target="../media/image33.png"/></Relationships>
</file>

<file path=ppt/diagrams/_rels/data6.xml.rels><?xml version="1.0" encoding="UTF-8" standalone="yes"?>
<Relationships xmlns="http://schemas.openxmlformats.org/package/2006/relationships"><Relationship Id="rId1" Type="http://schemas.openxmlformats.org/officeDocument/2006/relationships/image" Target="../media/image33.png"/></Relationships>
</file>

<file path=ppt/diagrams/_rels/data60.xml.rels><?xml version="1.0" encoding="UTF-8" standalone="yes"?>
<Relationships xmlns="http://schemas.openxmlformats.org/package/2006/relationships"><Relationship Id="rId1" Type="http://schemas.openxmlformats.org/officeDocument/2006/relationships/image" Target="../media/image29.png"/></Relationships>
</file>

<file path=ppt/diagrams/_rels/data61.xml.rels><?xml version="1.0" encoding="UTF-8" standalone="yes"?>
<Relationships xmlns="http://schemas.openxmlformats.org/package/2006/relationships"><Relationship Id="rId1" Type="http://schemas.openxmlformats.org/officeDocument/2006/relationships/image" Target="../media/image32.png"/></Relationships>
</file>

<file path=ppt/diagrams/_rels/data62.xml.rels><?xml version="1.0" encoding="UTF-8" standalone="yes"?>
<Relationships xmlns="http://schemas.openxmlformats.org/package/2006/relationships"><Relationship Id="rId1" Type="http://schemas.openxmlformats.org/officeDocument/2006/relationships/image" Target="../media/image33.png"/></Relationships>
</file>

<file path=ppt/diagrams/_rels/data63.xml.rels><?xml version="1.0" encoding="UTF-8" standalone="yes"?>
<Relationships xmlns="http://schemas.openxmlformats.org/package/2006/relationships"><Relationship Id="rId1" Type="http://schemas.openxmlformats.org/officeDocument/2006/relationships/image" Target="../media/image33.png"/></Relationships>
</file>

<file path=ppt/diagrams/_rels/data64.xml.rels><?xml version="1.0" encoding="UTF-8" standalone="yes"?>
<Relationships xmlns="http://schemas.openxmlformats.org/package/2006/relationships"><Relationship Id="rId1" Type="http://schemas.openxmlformats.org/officeDocument/2006/relationships/image" Target="../media/image32.png"/></Relationships>
</file>

<file path=ppt/diagrams/_rels/data65.xml.rels><?xml version="1.0" encoding="UTF-8" standalone="yes"?>
<Relationships xmlns="http://schemas.openxmlformats.org/package/2006/relationships"><Relationship Id="rId1" Type="http://schemas.openxmlformats.org/officeDocument/2006/relationships/image" Target="../media/image26.png"/></Relationships>
</file>

<file path=ppt/diagrams/_rels/data66.xml.rels><?xml version="1.0" encoding="UTF-8" standalone="yes"?>
<Relationships xmlns="http://schemas.openxmlformats.org/package/2006/relationships"><Relationship Id="rId1" Type="http://schemas.openxmlformats.org/officeDocument/2006/relationships/image" Target="../media/image32.png"/></Relationships>
</file>

<file path=ppt/diagrams/_rels/data67.xml.rels><?xml version="1.0" encoding="UTF-8" standalone="yes"?>
<Relationships xmlns="http://schemas.openxmlformats.org/package/2006/relationships"><Relationship Id="rId1" Type="http://schemas.openxmlformats.org/officeDocument/2006/relationships/image" Target="../media/image33.png"/></Relationships>
</file>

<file path=ppt/diagrams/_rels/data68.xml.rels><?xml version="1.0" encoding="UTF-8" standalone="yes"?>
<Relationships xmlns="http://schemas.openxmlformats.org/package/2006/relationships"><Relationship Id="rId1" Type="http://schemas.openxmlformats.org/officeDocument/2006/relationships/image" Target="../media/image33.png"/></Relationships>
</file>

<file path=ppt/diagrams/_rels/data69.xml.rels><?xml version="1.0" encoding="UTF-8" standalone="yes"?>
<Relationships xmlns="http://schemas.openxmlformats.org/package/2006/relationships"><Relationship Id="rId1" Type="http://schemas.openxmlformats.org/officeDocument/2006/relationships/image" Target="../media/image29.png"/></Relationships>
</file>

<file path=ppt/diagrams/_rels/data7.xml.rels><?xml version="1.0" encoding="UTF-8" standalone="yes"?>
<Relationships xmlns="http://schemas.openxmlformats.org/package/2006/relationships"><Relationship Id="rId1" Type="http://schemas.openxmlformats.org/officeDocument/2006/relationships/image" Target="../media/image26.png"/></Relationships>
</file>

<file path=ppt/diagrams/_rels/data70.xml.rels><?xml version="1.0" encoding="UTF-8" standalone="yes"?>
<Relationships xmlns="http://schemas.openxmlformats.org/package/2006/relationships"><Relationship Id="rId1" Type="http://schemas.openxmlformats.org/officeDocument/2006/relationships/image" Target="../media/image32.png"/></Relationships>
</file>

<file path=ppt/diagrams/_rels/data71.xml.rels><?xml version="1.0" encoding="UTF-8" standalone="yes"?>
<Relationships xmlns="http://schemas.openxmlformats.org/package/2006/relationships"><Relationship Id="rId1" Type="http://schemas.openxmlformats.org/officeDocument/2006/relationships/image" Target="../media/image32.png"/></Relationships>
</file>

<file path=ppt/diagrams/_rels/data72.xml.rels><?xml version="1.0" encoding="UTF-8" standalone="yes"?>
<Relationships xmlns="http://schemas.openxmlformats.org/package/2006/relationships"><Relationship Id="rId1" Type="http://schemas.openxmlformats.org/officeDocument/2006/relationships/image" Target="../media/image28.png"/></Relationships>
</file>

<file path=ppt/diagrams/_rels/data73.xml.rels><?xml version="1.0" encoding="UTF-8" standalone="yes"?>
<Relationships xmlns="http://schemas.openxmlformats.org/package/2006/relationships"><Relationship Id="rId1" Type="http://schemas.openxmlformats.org/officeDocument/2006/relationships/image" Target="../media/image27.png"/></Relationships>
</file>

<file path=ppt/diagrams/_rels/data74.xml.rels><?xml version="1.0" encoding="UTF-8" standalone="yes"?>
<Relationships xmlns="http://schemas.openxmlformats.org/package/2006/relationships"><Relationship Id="rId1" Type="http://schemas.openxmlformats.org/officeDocument/2006/relationships/image" Target="../media/image26.png"/></Relationships>
</file>

<file path=ppt/diagrams/_rels/data75.xml.rels><?xml version="1.0" encoding="UTF-8" standalone="yes"?>
<Relationships xmlns="http://schemas.openxmlformats.org/package/2006/relationships"><Relationship Id="rId1" Type="http://schemas.openxmlformats.org/officeDocument/2006/relationships/image" Target="../media/image28.png"/></Relationships>
</file>

<file path=ppt/diagrams/_rels/data76.xml.rels><?xml version="1.0" encoding="UTF-8" standalone="yes"?>
<Relationships xmlns="http://schemas.openxmlformats.org/package/2006/relationships"><Relationship Id="rId1" Type="http://schemas.openxmlformats.org/officeDocument/2006/relationships/image" Target="../media/image27.png"/></Relationships>
</file>

<file path=ppt/diagrams/_rels/data77.xml.rels><?xml version="1.0" encoding="UTF-8" standalone="yes"?>
<Relationships xmlns="http://schemas.openxmlformats.org/package/2006/relationships"><Relationship Id="rId1" Type="http://schemas.openxmlformats.org/officeDocument/2006/relationships/image" Target="../media/image32.png"/></Relationships>
</file>

<file path=ppt/diagrams/_rels/data78.xml.rels><?xml version="1.0" encoding="UTF-8" standalone="yes"?>
<Relationships xmlns="http://schemas.openxmlformats.org/package/2006/relationships"><Relationship Id="rId1" Type="http://schemas.openxmlformats.org/officeDocument/2006/relationships/image" Target="../media/image33.png"/></Relationships>
</file>

<file path=ppt/diagrams/_rels/data79.xml.rels><?xml version="1.0" encoding="UTF-8" standalone="yes"?>
<Relationships xmlns="http://schemas.openxmlformats.org/package/2006/relationships"><Relationship Id="rId1" Type="http://schemas.openxmlformats.org/officeDocument/2006/relationships/image" Target="../media/image33.png"/></Relationships>
</file>

<file path=ppt/diagrams/_rels/data8.xml.rels><?xml version="1.0" encoding="UTF-8" standalone="yes"?>
<Relationships xmlns="http://schemas.openxmlformats.org/package/2006/relationships"><Relationship Id="rId1" Type="http://schemas.openxmlformats.org/officeDocument/2006/relationships/image" Target="../media/image27.png"/></Relationships>
</file>

<file path=ppt/diagrams/_rels/data80.xml.rels><?xml version="1.0" encoding="UTF-8" standalone="yes"?>
<Relationships xmlns="http://schemas.openxmlformats.org/package/2006/relationships"><Relationship Id="rId1" Type="http://schemas.openxmlformats.org/officeDocument/2006/relationships/image" Target="../media/image29.png"/></Relationships>
</file>

<file path=ppt/diagrams/_rels/data81.xml.rels><?xml version="1.0" encoding="UTF-8" standalone="yes"?>
<Relationships xmlns="http://schemas.openxmlformats.org/package/2006/relationships"><Relationship Id="rId1" Type="http://schemas.openxmlformats.org/officeDocument/2006/relationships/image" Target="../media/image32.png"/></Relationships>
</file>

<file path=ppt/diagrams/_rels/data82.xml.rels><?xml version="1.0" encoding="UTF-8" standalone="yes"?>
<Relationships xmlns="http://schemas.openxmlformats.org/package/2006/relationships"><Relationship Id="rId1" Type="http://schemas.openxmlformats.org/officeDocument/2006/relationships/image" Target="../media/image28.png"/></Relationships>
</file>

<file path=ppt/diagrams/_rels/data83.xml.rels><?xml version="1.0" encoding="UTF-8" standalone="yes"?>
<Relationships xmlns="http://schemas.openxmlformats.org/package/2006/relationships"><Relationship Id="rId1" Type="http://schemas.openxmlformats.org/officeDocument/2006/relationships/image" Target="../media/image27.png"/></Relationships>
</file>

<file path=ppt/diagrams/_rels/data84.xml.rels><?xml version="1.0" encoding="UTF-8" standalone="yes"?>
<Relationships xmlns="http://schemas.openxmlformats.org/package/2006/relationships"><Relationship Id="rId1" Type="http://schemas.openxmlformats.org/officeDocument/2006/relationships/image" Target="../media/image33.png"/></Relationships>
</file>

<file path=ppt/diagrams/_rels/data85.xml.rels><?xml version="1.0" encoding="UTF-8" standalone="yes"?>
<Relationships xmlns="http://schemas.openxmlformats.org/package/2006/relationships"><Relationship Id="rId1" Type="http://schemas.openxmlformats.org/officeDocument/2006/relationships/image" Target="../media/image26.png"/></Relationships>
</file>

<file path=ppt/diagrams/_rels/data86.xml.rels><?xml version="1.0" encoding="UTF-8" standalone="yes"?>
<Relationships xmlns="http://schemas.openxmlformats.org/package/2006/relationships"><Relationship Id="rId1" Type="http://schemas.openxmlformats.org/officeDocument/2006/relationships/image" Target="../media/image28.png"/></Relationships>
</file>

<file path=ppt/diagrams/_rels/data87.xml.rels><?xml version="1.0" encoding="UTF-8" standalone="yes"?>
<Relationships xmlns="http://schemas.openxmlformats.org/package/2006/relationships"><Relationship Id="rId1" Type="http://schemas.openxmlformats.org/officeDocument/2006/relationships/image" Target="../media/image27.png"/></Relationships>
</file>

<file path=ppt/diagrams/_rels/data88.xml.rels><?xml version="1.0" encoding="UTF-8" standalone="yes"?>
<Relationships xmlns="http://schemas.openxmlformats.org/package/2006/relationships"><Relationship Id="rId1" Type="http://schemas.openxmlformats.org/officeDocument/2006/relationships/image" Target="../media/image29.png"/></Relationships>
</file>

<file path=ppt/diagrams/_rels/data89.xml.rels><?xml version="1.0" encoding="UTF-8" standalone="yes"?>
<Relationships xmlns="http://schemas.openxmlformats.org/package/2006/relationships"><Relationship Id="rId1" Type="http://schemas.openxmlformats.org/officeDocument/2006/relationships/image" Target="../media/image26.png"/></Relationships>
</file>

<file path=ppt/diagrams/_rels/data9.xml.rels><?xml version="1.0" encoding="UTF-8" standalone="yes"?>
<Relationships xmlns="http://schemas.openxmlformats.org/package/2006/relationships"><Relationship Id="rId1" Type="http://schemas.openxmlformats.org/officeDocument/2006/relationships/image" Target="../media/image28.png"/></Relationships>
</file>

<file path=ppt/diagrams/_rels/data90.xml.rels><?xml version="1.0" encoding="UTF-8" standalone="yes"?>
<Relationships xmlns="http://schemas.openxmlformats.org/package/2006/relationships"><Relationship Id="rId1" Type="http://schemas.openxmlformats.org/officeDocument/2006/relationships/image" Target="../media/image33.png"/></Relationships>
</file>

<file path=ppt/diagrams/_rels/data91.xml.rels><?xml version="1.0" encoding="UTF-8" standalone="yes"?>
<Relationships xmlns="http://schemas.openxmlformats.org/package/2006/relationships"><Relationship Id="rId1" Type="http://schemas.openxmlformats.org/officeDocument/2006/relationships/image" Target="../media/image32.png"/></Relationships>
</file>

<file path=ppt/diagrams/_rels/data92.xml.rels><?xml version="1.0" encoding="UTF-8" standalone="yes"?>
<Relationships xmlns="http://schemas.openxmlformats.org/package/2006/relationships"><Relationship Id="rId1" Type="http://schemas.openxmlformats.org/officeDocument/2006/relationships/image" Target="../media/image28.png"/></Relationships>
</file>

<file path=ppt/diagrams/_rels/data93.xml.rels><?xml version="1.0" encoding="UTF-8" standalone="yes"?>
<Relationships xmlns="http://schemas.openxmlformats.org/package/2006/relationships"><Relationship Id="rId1" Type="http://schemas.openxmlformats.org/officeDocument/2006/relationships/image" Target="../media/image27.png"/></Relationships>
</file>

<file path=ppt/diagrams/_rels/data94.xml.rels><?xml version="1.0" encoding="UTF-8" standalone="yes"?>
<Relationships xmlns="http://schemas.openxmlformats.org/package/2006/relationships"><Relationship Id="rId1" Type="http://schemas.openxmlformats.org/officeDocument/2006/relationships/image" Target="../media/image29.png"/></Relationships>
</file>

<file path=ppt/diagrams/_rels/data95.xml.rels><?xml version="1.0" encoding="UTF-8" standalone="yes"?>
<Relationships xmlns="http://schemas.openxmlformats.org/package/2006/relationships"><Relationship Id="rId1" Type="http://schemas.openxmlformats.org/officeDocument/2006/relationships/image" Target="../media/image26.png"/></Relationships>
</file>

<file path=ppt/diagrams/_rels/data96.xml.rels><?xml version="1.0" encoding="UTF-8" standalone="yes"?>
<Relationships xmlns="http://schemas.openxmlformats.org/package/2006/relationships"><Relationship Id="rId1" Type="http://schemas.openxmlformats.org/officeDocument/2006/relationships/image" Target="../media/image33.png"/></Relationships>
</file>

<file path=ppt/diagrams/_rels/data97.xml.rels><?xml version="1.0" encoding="UTF-8" standalone="yes"?>
<Relationships xmlns="http://schemas.openxmlformats.org/package/2006/relationships"><Relationship Id="rId1" Type="http://schemas.openxmlformats.org/officeDocument/2006/relationships/image" Target="../media/image32.png"/></Relationships>
</file>

<file path=ppt/diagrams/_rels/data98.xml.rels><?xml version="1.0" encoding="UTF-8" standalone="yes"?>
<Relationships xmlns="http://schemas.openxmlformats.org/package/2006/relationships"><Relationship Id="rId1" Type="http://schemas.openxmlformats.org/officeDocument/2006/relationships/image" Target="../media/image28.png"/></Relationships>
</file>

<file path=ppt/diagrams/_rels/data99.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0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0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0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79.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8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4.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8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86.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87.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88.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9.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0.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94.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9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96.xml.rels><?xml version="1.0" encoding="UTF-8" standalone="yes"?>
<Relationships xmlns="http://schemas.openxmlformats.org/package/2006/relationships"><Relationship Id="rId1" Type="http://schemas.openxmlformats.org/officeDocument/2006/relationships/image" Target="../media/image33.png"/></Relationships>
</file>

<file path=ppt/diagrams/_rels/drawing97.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98.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9.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FC93D7-5ACA-C449-900E-9D39C974CFBB}" type="presOf" srcId="{918E8141-8B4B-4731-A817-C6B047531EC7}" destId="{94406756-AAED-4952-B734-D5E78ADCB029}" srcOrd="0" destOrd="0" presId="urn:microsoft.com/office/officeart/2008/layout/CircularPictureCallout"/>
    <dgm:cxn modelId="{FBD0D426-F6AF-434E-9539-4B2366D84E20}" type="presOf" srcId="{B5C0B2FB-77D1-43B5-AC47-EBF6D31315F6}" destId="{6AE5439B-8436-4FD1-9635-8BAA6EB19DEE}"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869E5A5-DB35-E543-93BB-AEBD761A83CD}" type="presOf" srcId="{6047CC94-F81B-4DAA-BAD4-3A07003B6418}" destId="{306AFE9D-CCA1-4A93-9691-FC978F9CE9A1}" srcOrd="0" destOrd="0" presId="urn:microsoft.com/office/officeart/2008/layout/CircularPictureCallout"/>
    <dgm:cxn modelId="{7C63652D-2C66-E94D-AA80-63B259906DD1}" type="presOf" srcId="{9830AC34-8BEB-44A5-B545-497E7C2B9546}" destId="{7B7E01F2-483A-4155-B3BF-14C3DB5E76A6}"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5652F01-5A2D-CB44-B7BE-B0478E21EF03}" type="presOf" srcId="{46AB99D6-83BC-4C8D-8A5C-033EDB4E386F}" destId="{79D7CEDB-8104-4451-ACE4-9C54728C8F31}" srcOrd="0" destOrd="0" presId="urn:microsoft.com/office/officeart/2008/layout/CircularPictureCallout"/>
    <dgm:cxn modelId="{3E6A648C-20B2-9F4C-B1BC-91974D334778}" type="presOf" srcId="{A5B64BFC-6D51-4FD0-8EB5-7F0CFF12ED8E}" destId="{62FCCB03-E374-451D-98F2-5D828F934070}"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4005E07-DB8C-1A41-8E5E-FEA1D0D07FFA}" type="presOf" srcId="{918E8141-8B4B-4731-A817-C6B047531EC7}" destId="{94406756-AAED-4952-B734-D5E78ADCB029}" srcOrd="0" destOrd="0" presId="urn:microsoft.com/office/officeart/2008/layout/CircularPictureCallout"/>
    <dgm:cxn modelId="{EBA27D74-8969-F54C-84A4-528315CCC503}" type="presOf" srcId="{B5C0B2FB-77D1-43B5-AC47-EBF6D31315F6}" destId="{6AE5439B-8436-4FD1-9635-8BAA6EB19DEE}"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8E5CCD3-2F6F-174E-9D54-04E368A440B7}" type="presOf" srcId="{C0281889-47E3-4FCF-B048-44D1E229A3C4}" destId="{46D36D89-423D-4446-B477-AB475692CC3D}" srcOrd="0" destOrd="0" presId="urn:microsoft.com/office/officeart/2008/layout/CircularPictureCallout"/>
    <dgm:cxn modelId="{A85EA33A-9692-8946-BF6F-B5C2C2FB0FEE}" type="presOf" srcId="{46AB99D6-83BC-4C8D-8A5C-033EDB4E386F}" destId="{79D7CEDB-8104-4451-ACE4-9C54728C8F31}"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40D6D8B3-1C39-BD40-A707-EF41FD03F79B}" type="presOf" srcId="{C0281889-47E3-4FCF-B048-44D1E229A3C4}" destId="{46D36D89-423D-4446-B477-AB475692CC3D}" srcOrd="0" destOrd="0" presId="urn:microsoft.com/office/officeart/2008/layout/CircularPictureCallout"/>
    <dgm:cxn modelId="{9D7465D9-D02C-A14B-A8BB-F02E40EB8B13}" type="presOf" srcId="{A5B64BFC-6D51-4FD0-8EB5-7F0CFF12ED8E}" destId="{62FCCB03-E374-451D-98F2-5D828F934070}"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0552F83-F8AA-904F-AF3F-9B675F132193}" type="presOf" srcId="{0EBD0570-87DE-48D4-9B05-D47A4E390D1E}" destId="{D4EFBD8C-1BD9-44D3-91C2-8814CE1EF1E9}" srcOrd="0" destOrd="0" presId="urn:microsoft.com/office/officeart/2008/layout/CircularPictureCallout"/>
    <dgm:cxn modelId="{6E86C72B-3BAA-544A-B6A5-7A4CE0B49F25}" type="presOf" srcId="{918E8141-8B4B-4731-A817-C6B047531EC7}" destId="{94406756-AAED-4952-B734-D5E78ADCB02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300" y="211094"/>
          <a:ext cx="729104" cy="7291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8980" y="587452"/>
          <a:ext cx="243745" cy="12568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58980" y="587452"/>
        <a:ext cx="243745" cy="12568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541" y="196709"/>
          <a:ext cx="695166" cy="6951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46925" y="555549"/>
          <a:ext cx="232400" cy="11983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22250">
            <a:lnSpc>
              <a:spcPct val="90000"/>
            </a:lnSpc>
            <a:spcBef>
              <a:spcPct val="0"/>
            </a:spcBef>
            <a:spcAft>
              <a:spcPct val="35000"/>
            </a:spcAft>
          </a:pPr>
          <a:endParaRPr lang="nb-NO" sz="500" kern="1200" dirty="0" smtClean="0"/>
        </a:p>
        <a:p>
          <a:pPr lvl="0" algn="ctr" defTabSz="222250">
            <a:lnSpc>
              <a:spcPct val="90000"/>
            </a:lnSpc>
            <a:spcBef>
              <a:spcPct val="0"/>
            </a:spcBef>
            <a:spcAft>
              <a:spcPct val="35000"/>
            </a:spcAft>
          </a:pPr>
          <a:endParaRPr lang="en-GB" sz="500" kern="1200" dirty="0"/>
        </a:p>
      </dsp:txBody>
      <dsp:txXfrm>
        <a:off x="246925" y="555549"/>
        <a:ext cx="232400" cy="11983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516"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12/31/2015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12/31/2015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19</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21</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23</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46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25</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27</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856669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29</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31</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33</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34</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a:t>
            </a:r>
            <a:r>
              <a:rPr lang="en-US" sz="900" dirty="0" smtClean="0"/>
              <a:t>v1.0</a:t>
            </a:r>
            <a:r>
              <a:rPr lang="en-US" dirty="0" smtClean="0"/>
              <a:t>/me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/me/manager</a:t>
            </a:r>
          </a:p>
          <a:p>
            <a:r>
              <a:rPr lang="en-US" dirty="0" smtClean="0"/>
              <a:t>https://graph.microsoft.com/</a:t>
            </a:r>
            <a:r>
              <a:rPr lang="en-US" sz="900" dirty="0" smtClean="0"/>
              <a:t>v1.0</a:t>
            </a:r>
            <a:r>
              <a:rPr lang="en-US" dirty="0" smtClean="0"/>
              <a:t>/me/messages</a:t>
            </a:r>
          </a:p>
          <a:p>
            <a:r>
              <a:rPr lang="en-US" dirty="0" smtClean="0"/>
              <a:t>https://graph.microsoft.com/</a:t>
            </a:r>
            <a:r>
              <a:rPr lang="en-US" sz="900" dirty="0" smtClean="0"/>
              <a:t>v1.0</a:t>
            </a:r>
            <a:r>
              <a:rPr lang="en-US" dirty="0" smtClean="0"/>
              <a:t>/me/events</a:t>
            </a:r>
          </a:p>
          <a:p>
            <a:r>
              <a:rPr lang="en-US" dirty="0" smtClean="0"/>
              <a:t>https://graph.microsoft.com/</a:t>
            </a:r>
            <a:r>
              <a:rPr lang="en-US" sz="900" dirty="0" smtClean="0"/>
              <a:t>v1.0</a:t>
            </a:r>
            <a:r>
              <a:rPr lang="en-US" dirty="0" smtClean="0"/>
              <a:t>/me/drive/root/children</a:t>
            </a:r>
          </a:p>
          <a:p>
            <a:r>
              <a:rPr lang="en-US" dirty="0" smtClean="0"/>
              <a:t>https://graph.microsoft.com/</a:t>
            </a:r>
            <a:r>
              <a:rPr lang="en-US" sz="900" dirty="0" smtClean="0"/>
              <a:t>v1.0</a:t>
            </a:r>
            <a:r>
              <a:rPr lang="en-US" dirty="0" smtClean="0"/>
              <a:t>/me/drive/items/{id}/createdbyuser/manager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/me/drive/items/{id}/createdbyuser/manager/?$whatif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/me/joinedgroups/{id}/drive/root/children</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a:t>
            </a:r>
            <a:r>
              <a:rPr lang="en-US" sz="900" dirty="0" smtClean="0"/>
              <a:t>v1.0</a:t>
            </a:r>
            <a:r>
              <a:rPr lang="en-US" dirty="0" smtClean="0"/>
              <a:t>/me/joinedgroups/{id}/conversations</a:t>
            </a:r>
          </a:p>
        </p:txBody>
      </p:sp>
      <p:sp>
        <p:nvSpPr>
          <p:cNvPr id="4" name="Date Placeholder 3"/>
          <p:cNvSpPr>
            <a:spLocks noGrp="1"/>
          </p:cNvSpPr>
          <p:nvPr>
            <p:ph type="dt" idx="10"/>
          </p:nvPr>
        </p:nvSpPr>
        <p:spPr/>
        <p:txBody>
          <a:bodyPr/>
          <a:lstStyle/>
          <a:p>
            <a:fld id="{8AF3DA24-C99A-4461-8AF9-F3AABAD7E59C}"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5714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39</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11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17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7</a:t>
            </a:fld>
            <a:endParaRPr lang="en-GB">
              <a:solidFill>
                <a:prstClr val="black"/>
              </a:solidFill>
              <a:latin typeface="Calibri" panose="020F0502020204030204"/>
            </a:endParaRPr>
          </a:p>
        </p:txBody>
      </p:sp>
    </p:spTree>
    <p:extLst>
      <p:ext uri="{BB962C8B-B14F-4D97-AF65-F5344CB8AC3E}">
        <p14:creationId xmlns:p14="http://schemas.microsoft.com/office/powerpoint/2010/main" val="3552114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8</a:t>
            </a:fld>
            <a:endParaRPr lang="en-GB">
              <a:solidFill>
                <a:prstClr val="black"/>
              </a:solidFill>
              <a:latin typeface="Calibri" panose="020F0502020204030204"/>
            </a:endParaRPr>
          </a:p>
        </p:txBody>
      </p:sp>
    </p:spTree>
    <p:extLst>
      <p:ext uri="{BB962C8B-B14F-4D97-AF65-F5344CB8AC3E}">
        <p14:creationId xmlns:p14="http://schemas.microsoft.com/office/powerpoint/2010/main" val="82292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9</a:t>
            </a:fld>
            <a:endParaRPr lang="en-GB">
              <a:solidFill>
                <a:prstClr val="black"/>
              </a:solidFill>
              <a:latin typeface="Calibri" panose="020F0502020204030204"/>
            </a:endParaRPr>
          </a:p>
        </p:txBody>
      </p:sp>
    </p:spTree>
    <p:extLst>
      <p:ext uri="{BB962C8B-B14F-4D97-AF65-F5344CB8AC3E}">
        <p14:creationId xmlns:p14="http://schemas.microsoft.com/office/powerpoint/2010/main" val="2201927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101384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17160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69476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1097761"/>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8527462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88048495"/>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43730838"/>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4016631"/>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17521631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01941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2493691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8552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93434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28885703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005582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031299564"/>
      </p:ext>
    </p:extLst>
  </p:cSld>
  <p:clrMapOvr>
    <a:masterClrMapping/>
  </p:clrMapOvr>
  <p:transition>
    <p:fade/>
  </p:transition>
  <p:timing>
    <p:tnLst>
      <p:par>
        <p:cTn id="1" dur="indefinite" restart="never" nodeType="tmRoot"/>
      </p:par>
    </p:tnLst>
  </p:timing>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74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3033047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24081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3000532"/>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5551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33304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005"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05"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05"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0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713035"/>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038"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14038"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38"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00"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14038"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419031"/>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7120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382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00"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1382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240752738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39372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9782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5250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3662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819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694701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57699498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133343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3382695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0114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775984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0634353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739187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7221632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2613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428580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6405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228236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583577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637990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931741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809648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7868332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28183274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2755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58373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5225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603047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96496304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103958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56776291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5222726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910200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90326242"/>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769638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2.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2.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5.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12.pn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7.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88" r:id="rId23"/>
    <p:sldLayoutId id="2147484189"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0"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5261191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390351931"/>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7021271"/>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 id="2147484228" r:id="rId14"/>
    <p:sldLayoutId id="2147484229" r:id="rId15"/>
    <p:sldLayoutId id="2147484230" r:id="rId16"/>
    <p:sldLayoutId id="2147484231" r:id="rId17"/>
    <p:sldLayoutId id="2147484232" r:id="rId18"/>
    <p:sldLayoutId id="2147484233" r:id="rId19"/>
    <p:sldLayoutId id="2147484234" r:id="rId20"/>
    <p:sldLayoutId id="2147484235" r:id="rId21"/>
    <p:sldLayoutId id="2147484236" r:id="rId22"/>
    <p:sldLayoutId id="2147484237" r:id="rId23"/>
    <p:sldLayoutId id="2147484238" r:id="rId24"/>
    <p:sldLayoutId id="2147484239" r:id="rId25"/>
    <p:sldLayoutId id="2147484240"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09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091" rtl="0" eaLnBrk="1" fontAlgn="auto" latinLnBrk="0" hangingPunct="1">
                <a:lnSpc>
                  <a:spcPct val="100000"/>
                </a:lnSpc>
                <a:spcBef>
                  <a:spcPts val="0"/>
                </a:spcBef>
                <a:spcAft>
                  <a:spcPts val="0"/>
                </a:spcAft>
                <a:buClrTx/>
                <a:buSzTx/>
                <a:buFontTx/>
                <a:buNone/>
                <a:tabLst/>
                <a:defRPr/>
              </a:pPr>
              <a:t>12/31/2015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0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09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091"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702403202"/>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Layout" Target="../diagrams/layout22.xml"/><Relationship Id="rId18" Type="http://schemas.openxmlformats.org/officeDocument/2006/relationships/diagramLayout" Target="../diagrams/layout23.xml"/><Relationship Id="rId26" Type="http://schemas.microsoft.com/office/2007/relationships/diagramDrawing" Target="../diagrams/drawing24.xml"/><Relationship Id="rId3" Type="http://schemas.openxmlformats.org/officeDocument/2006/relationships/notesSlide" Target="../notesSlides/notesSlide8.xml"/><Relationship Id="rId21" Type="http://schemas.microsoft.com/office/2007/relationships/diagramDrawing" Target="../diagrams/drawing23.xml"/><Relationship Id="rId34" Type="http://schemas.openxmlformats.org/officeDocument/2006/relationships/diagramQuickStyle" Target="../diagrams/quickStyle26.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5" Type="http://schemas.openxmlformats.org/officeDocument/2006/relationships/diagramColors" Target="../diagrams/colors24.xml"/><Relationship Id="rId33" Type="http://schemas.openxmlformats.org/officeDocument/2006/relationships/diagramLayout" Target="../diagrams/layout26.xml"/><Relationship Id="rId2" Type="http://schemas.openxmlformats.org/officeDocument/2006/relationships/slideLayout" Target="../slideLayouts/slideLayout17.xml"/><Relationship Id="rId16" Type="http://schemas.microsoft.com/office/2007/relationships/diagramDrawing" Target="../diagrams/drawing22.xml"/><Relationship Id="rId20" Type="http://schemas.openxmlformats.org/officeDocument/2006/relationships/diagramColors" Target="../diagrams/colors23.xml"/><Relationship Id="rId29" Type="http://schemas.openxmlformats.org/officeDocument/2006/relationships/diagramQuickStyle" Target="../diagrams/quickStyle25.xml"/><Relationship Id="rId1" Type="http://schemas.openxmlformats.org/officeDocument/2006/relationships/tags" Target="../tags/tag5.xml"/><Relationship Id="rId6" Type="http://schemas.openxmlformats.org/officeDocument/2006/relationships/image" Target="../media/image23.png"/><Relationship Id="rId11" Type="http://schemas.microsoft.com/office/2007/relationships/diagramDrawing" Target="../diagrams/drawing21.xml"/><Relationship Id="rId24" Type="http://schemas.openxmlformats.org/officeDocument/2006/relationships/diagramQuickStyle" Target="../diagrams/quickStyle24.xml"/><Relationship Id="rId32" Type="http://schemas.openxmlformats.org/officeDocument/2006/relationships/diagramData" Target="../diagrams/data26.xml"/><Relationship Id="rId37"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2.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microsoft.com/office/2007/relationships/diagramDrawing" Target="../diagrams/drawing26.xml"/><Relationship Id="rId10" Type="http://schemas.openxmlformats.org/officeDocument/2006/relationships/diagramColors" Target="../diagrams/colors21.xml"/><Relationship Id="rId19" Type="http://schemas.openxmlformats.org/officeDocument/2006/relationships/diagramQuickStyle" Target="../diagrams/quickStyle23.xml"/><Relationship Id="rId31" Type="http://schemas.microsoft.com/office/2007/relationships/diagramDrawing" Target="../diagrams/drawing25.xml"/><Relationship Id="rId4" Type="http://schemas.openxmlformats.org/officeDocument/2006/relationships/image" Target="../media/image21.png"/><Relationship Id="rId9" Type="http://schemas.openxmlformats.org/officeDocument/2006/relationships/diagramQuickStyle" Target="../diagrams/quickStyle21.xml"/><Relationship Id="rId14" Type="http://schemas.openxmlformats.org/officeDocument/2006/relationships/diagramQuickStyle" Target="../diagrams/quickStyle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Colors" Target="../diagrams/colors26.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18" Type="http://schemas.openxmlformats.org/officeDocument/2006/relationships/diagramLayout" Target="../diagrams/layout29.xml"/><Relationship Id="rId26" Type="http://schemas.microsoft.com/office/2007/relationships/diagramDrawing" Target="../diagrams/drawing30.xml"/><Relationship Id="rId3" Type="http://schemas.openxmlformats.org/officeDocument/2006/relationships/notesSlide" Target="../notesSlides/notesSlide9.xml"/><Relationship Id="rId21" Type="http://schemas.microsoft.com/office/2007/relationships/diagramDrawing" Target="../diagrams/drawing29.xml"/><Relationship Id="rId7" Type="http://schemas.openxmlformats.org/officeDocument/2006/relationships/diagramData" Target="../diagrams/data27.xml"/><Relationship Id="rId12" Type="http://schemas.openxmlformats.org/officeDocument/2006/relationships/diagramData" Target="../diagrams/data28.xml"/><Relationship Id="rId17" Type="http://schemas.openxmlformats.org/officeDocument/2006/relationships/diagramData" Target="../diagrams/data29.xml"/><Relationship Id="rId25" Type="http://schemas.openxmlformats.org/officeDocument/2006/relationships/diagramColors" Target="../diagrams/colors30.xml"/><Relationship Id="rId2" Type="http://schemas.openxmlformats.org/officeDocument/2006/relationships/slideLayout" Target="../slideLayouts/slideLayout17.xml"/><Relationship Id="rId16" Type="http://schemas.microsoft.com/office/2007/relationships/diagramDrawing" Target="../diagrams/drawing28.xml"/><Relationship Id="rId20" Type="http://schemas.openxmlformats.org/officeDocument/2006/relationships/diagramColors" Target="../diagrams/colors29.xml"/><Relationship Id="rId29" Type="http://schemas.openxmlformats.org/officeDocument/2006/relationships/diagramQuickStyle" Target="../diagrams/quickStyle31.xml"/><Relationship Id="rId1" Type="http://schemas.openxmlformats.org/officeDocument/2006/relationships/tags" Target="../tags/tag6.xml"/><Relationship Id="rId6" Type="http://schemas.openxmlformats.org/officeDocument/2006/relationships/image" Target="../media/image23.png"/><Relationship Id="rId11" Type="http://schemas.microsoft.com/office/2007/relationships/diagramDrawing" Target="../diagrams/drawing27.xml"/><Relationship Id="rId24" Type="http://schemas.openxmlformats.org/officeDocument/2006/relationships/diagramQuickStyle" Target="../diagrams/quickStyle30.xml"/><Relationship Id="rId32" Type="http://schemas.openxmlformats.org/officeDocument/2006/relationships/image" Target="../media/image34.jpg"/><Relationship Id="rId5" Type="http://schemas.openxmlformats.org/officeDocument/2006/relationships/image" Target="../media/image22.png"/><Relationship Id="rId15" Type="http://schemas.openxmlformats.org/officeDocument/2006/relationships/diagramColors" Target="../diagrams/colors28.xml"/><Relationship Id="rId23" Type="http://schemas.openxmlformats.org/officeDocument/2006/relationships/diagramLayout" Target="../diagrams/layout30.xml"/><Relationship Id="rId28" Type="http://schemas.openxmlformats.org/officeDocument/2006/relationships/diagramLayout" Target="../diagrams/layout31.xml"/><Relationship Id="rId10" Type="http://schemas.openxmlformats.org/officeDocument/2006/relationships/diagramColors" Target="../diagrams/colors27.xml"/><Relationship Id="rId19" Type="http://schemas.openxmlformats.org/officeDocument/2006/relationships/diagramQuickStyle" Target="../diagrams/quickStyle29.xml"/><Relationship Id="rId31" Type="http://schemas.microsoft.com/office/2007/relationships/diagramDrawing" Target="../diagrams/drawing31.xml"/><Relationship Id="rId4" Type="http://schemas.openxmlformats.org/officeDocument/2006/relationships/image" Target="../media/image21.png"/><Relationship Id="rId9" Type="http://schemas.openxmlformats.org/officeDocument/2006/relationships/diagramQuickStyle" Target="../diagrams/quickStyle27.xml"/><Relationship Id="rId14" Type="http://schemas.openxmlformats.org/officeDocument/2006/relationships/diagramQuickStyle" Target="../diagrams/quickStyle28.xml"/><Relationship Id="rId22" Type="http://schemas.openxmlformats.org/officeDocument/2006/relationships/diagramData" Target="../diagrams/data30.xml"/><Relationship Id="rId27" Type="http://schemas.openxmlformats.org/officeDocument/2006/relationships/diagramData" Target="../diagrams/data31.xml"/><Relationship Id="rId30" Type="http://schemas.openxmlformats.org/officeDocument/2006/relationships/diagramColors" Target="../diagrams/colors3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2.xml"/><Relationship Id="rId13" Type="http://schemas.openxmlformats.org/officeDocument/2006/relationships/diagramData" Target="../diagrams/data33.xml"/><Relationship Id="rId18" Type="http://schemas.openxmlformats.org/officeDocument/2006/relationships/image" Target="../media/image30.png"/><Relationship Id="rId3" Type="http://schemas.openxmlformats.org/officeDocument/2006/relationships/slideLayout" Target="../slideLayouts/slideLayout17.xml"/><Relationship Id="rId21" Type="http://schemas.openxmlformats.org/officeDocument/2006/relationships/image" Target="../media/image38.png"/><Relationship Id="rId7" Type="http://schemas.openxmlformats.org/officeDocument/2006/relationships/diagramData" Target="../diagrams/data32.xml"/><Relationship Id="rId12" Type="http://schemas.openxmlformats.org/officeDocument/2006/relationships/image" Target="../media/image24.png"/><Relationship Id="rId17" Type="http://schemas.microsoft.com/office/2007/relationships/diagramDrawing" Target="../diagrams/drawing33.xml"/><Relationship Id="rId2" Type="http://schemas.openxmlformats.org/officeDocument/2006/relationships/tags" Target="../tags/tag9.xml"/><Relationship Id="rId16" Type="http://schemas.openxmlformats.org/officeDocument/2006/relationships/diagramColors" Target="../diagrams/colors33.xml"/><Relationship Id="rId20" Type="http://schemas.openxmlformats.org/officeDocument/2006/relationships/image" Target="../media/image21.png"/><Relationship Id="rId1" Type="http://schemas.openxmlformats.org/officeDocument/2006/relationships/tags" Target="../tags/tag8.xml"/><Relationship Id="rId6" Type="http://schemas.openxmlformats.org/officeDocument/2006/relationships/image" Target="../media/image36.png"/><Relationship Id="rId11" Type="http://schemas.microsoft.com/office/2007/relationships/diagramDrawing" Target="../diagrams/drawing32.xml"/><Relationship Id="rId5" Type="http://schemas.openxmlformats.org/officeDocument/2006/relationships/image" Target="../media/image35.png"/><Relationship Id="rId15" Type="http://schemas.openxmlformats.org/officeDocument/2006/relationships/diagramQuickStyle" Target="../diagrams/quickStyle33.xml"/><Relationship Id="rId10" Type="http://schemas.openxmlformats.org/officeDocument/2006/relationships/diagramColors" Target="../diagrams/colors32.xml"/><Relationship Id="rId19" Type="http://schemas.openxmlformats.org/officeDocument/2006/relationships/image" Target="../media/image31.png"/><Relationship Id="rId4" Type="http://schemas.openxmlformats.org/officeDocument/2006/relationships/notesSlide" Target="../notesSlides/notesSlide11.xml"/><Relationship Id="rId9" Type="http://schemas.openxmlformats.org/officeDocument/2006/relationships/diagramQuickStyle" Target="../diagrams/quickStyle32.xml"/><Relationship Id="rId14" Type="http://schemas.openxmlformats.org/officeDocument/2006/relationships/diagramLayout" Target="../diagrams/layout33.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diagramDrawing" Target="../diagrams/drawing34.xml"/><Relationship Id="rId18" Type="http://schemas.microsoft.com/office/2007/relationships/diagramDrawing" Target="../diagrams/drawing35.xml"/><Relationship Id="rId26" Type="http://schemas.openxmlformats.org/officeDocument/2006/relationships/diagramQuickStyle" Target="../diagrams/quickStyle37.xml"/><Relationship Id="rId39" Type="http://schemas.openxmlformats.org/officeDocument/2006/relationships/diagramColors" Target="../diagrams/colors39.xml"/><Relationship Id="rId3" Type="http://schemas.openxmlformats.org/officeDocument/2006/relationships/notesSlide" Target="../notesSlides/notesSlide12.xml"/><Relationship Id="rId21" Type="http://schemas.openxmlformats.org/officeDocument/2006/relationships/diagramQuickStyle" Target="../diagrams/quickStyle36.xml"/><Relationship Id="rId34" Type="http://schemas.openxmlformats.org/officeDocument/2006/relationships/diagramColors" Target="../diagrams/colors38.xml"/><Relationship Id="rId7" Type="http://schemas.openxmlformats.org/officeDocument/2006/relationships/image" Target="../media/image24.png"/><Relationship Id="rId12" Type="http://schemas.openxmlformats.org/officeDocument/2006/relationships/diagramColors" Target="../diagrams/colors34.xml"/><Relationship Id="rId17" Type="http://schemas.openxmlformats.org/officeDocument/2006/relationships/diagramColors" Target="../diagrams/colors35.xml"/><Relationship Id="rId25" Type="http://schemas.openxmlformats.org/officeDocument/2006/relationships/diagramLayout" Target="../diagrams/layout37.xml"/><Relationship Id="rId33" Type="http://schemas.openxmlformats.org/officeDocument/2006/relationships/diagramQuickStyle" Target="../diagrams/quickStyle38.xml"/><Relationship Id="rId38" Type="http://schemas.openxmlformats.org/officeDocument/2006/relationships/diagramQuickStyle" Target="../diagrams/quickStyle39.xml"/><Relationship Id="rId2" Type="http://schemas.openxmlformats.org/officeDocument/2006/relationships/slideLayout" Target="../slideLayouts/slideLayout17.xml"/><Relationship Id="rId16" Type="http://schemas.openxmlformats.org/officeDocument/2006/relationships/diagramQuickStyle" Target="../diagrams/quickStyle35.xml"/><Relationship Id="rId20" Type="http://schemas.openxmlformats.org/officeDocument/2006/relationships/diagramLayout" Target="../diagrams/layout36.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0.xml"/><Relationship Id="rId6" Type="http://schemas.openxmlformats.org/officeDocument/2006/relationships/image" Target="../media/image23.png"/><Relationship Id="rId11" Type="http://schemas.openxmlformats.org/officeDocument/2006/relationships/diagramQuickStyle" Target="../diagrams/quickStyle34.xml"/><Relationship Id="rId24" Type="http://schemas.openxmlformats.org/officeDocument/2006/relationships/diagramData" Target="../diagrams/data37.xml"/><Relationship Id="rId32" Type="http://schemas.openxmlformats.org/officeDocument/2006/relationships/diagramLayout" Target="../diagrams/layout38.xml"/><Relationship Id="rId37" Type="http://schemas.openxmlformats.org/officeDocument/2006/relationships/diagramLayout" Target="../diagrams/layout39.xml"/><Relationship Id="rId40" Type="http://schemas.microsoft.com/office/2007/relationships/diagramDrawing" Target="../diagrams/drawing39.xml"/><Relationship Id="rId5" Type="http://schemas.openxmlformats.org/officeDocument/2006/relationships/image" Target="../media/image22.png"/><Relationship Id="rId15" Type="http://schemas.openxmlformats.org/officeDocument/2006/relationships/diagramLayout" Target="../diagrams/layout35.xml"/><Relationship Id="rId23" Type="http://schemas.microsoft.com/office/2007/relationships/diagramDrawing" Target="../diagrams/drawing36.xml"/><Relationship Id="rId28" Type="http://schemas.microsoft.com/office/2007/relationships/diagramDrawing" Target="../diagrams/drawing37.xml"/><Relationship Id="rId36" Type="http://schemas.openxmlformats.org/officeDocument/2006/relationships/diagramData" Target="../diagrams/data39.xml"/><Relationship Id="rId10" Type="http://schemas.openxmlformats.org/officeDocument/2006/relationships/diagramLayout" Target="../diagrams/layout34.xml"/><Relationship Id="rId19" Type="http://schemas.openxmlformats.org/officeDocument/2006/relationships/diagramData" Target="../diagrams/data36.xml"/><Relationship Id="rId31" Type="http://schemas.openxmlformats.org/officeDocument/2006/relationships/diagramData" Target="../diagrams/data38.xml"/><Relationship Id="rId4" Type="http://schemas.openxmlformats.org/officeDocument/2006/relationships/image" Target="../media/image21.png"/><Relationship Id="rId9" Type="http://schemas.openxmlformats.org/officeDocument/2006/relationships/diagramData" Target="../diagrams/data34.xml"/><Relationship Id="rId14" Type="http://schemas.openxmlformats.org/officeDocument/2006/relationships/diagramData" Target="../diagrams/data35.xml"/><Relationship Id="rId22" Type="http://schemas.openxmlformats.org/officeDocument/2006/relationships/diagramColors" Target="../diagrams/colors36.xml"/><Relationship Id="rId27" Type="http://schemas.openxmlformats.org/officeDocument/2006/relationships/diagramColors" Target="../diagrams/colors37.xml"/><Relationship Id="rId30" Type="http://schemas.openxmlformats.org/officeDocument/2006/relationships/image" Target="../media/image31.png"/><Relationship Id="rId35" Type="http://schemas.microsoft.com/office/2007/relationships/diagramDrawing" Target="../diagrams/drawing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notesSlide" Target="../notesSlides/notesSlide13.xml"/><Relationship Id="rId7" Type="http://schemas.openxmlformats.org/officeDocument/2006/relationships/diagramColors" Target="../diagrams/colors40.xml"/><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diagramData" Target="../diagrams/data43.xml"/><Relationship Id="rId18" Type="http://schemas.openxmlformats.org/officeDocument/2006/relationships/diagramData" Target="../diagrams/data44.xml"/><Relationship Id="rId3" Type="http://schemas.openxmlformats.org/officeDocument/2006/relationships/diagramData" Target="../diagrams/data41.xml"/><Relationship Id="rId21" Type="http://schemas.openxmlformats.org/officeDocument/2006/relationships/diagramColors" Target="../diagrams/colors44.xml"/><Relationship Id="rId7" Type="http://schemas.microsoft.com/office/2007/relationships/diagramDrawing" Target="../diagrams/drawing41.xml"/><Relationship Id="rId12" Type="http://schemas.microsoft.com/office/2007/relationships/diagramDrawing" Target="../diagrams/drawing42.xml"/><Relationship Id="rId17" Type="http://schemas.microsoft.com/office/2007/relationships/diagramDrawing" Target="../diagrams/drawing43.xml"/><Relationship Id="rId2" Type="http://schemas.openxmlformats.org/officeDocument/2006/relationships/notesSlide" Target="../notesSlides/notesSlide15.xml"/><Relationship Id="rId16" Type="http://schemas.openxmlformats.org/officeDocument/2006/relationships/diagramColors" Target="../diagrams/colors43.xml"/><Relationship Id="rId20" Type="http://schemas.openxmlformats.org/officeDocument/2006/relationships/diagramQuickStyle" Target="../diagrams/quickStyle44.xml"/><Relationship Id="rId1" Type="http://schemas.openxmlformats.org/officeDocument/2006/relationships/slideLayout" Target="../slideLayouts/slideLayout17.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diagramQuickStyle" Target="../diagrams/quickStyle43.xml"/><Relationship Id="rId10" Type="http://schemas.openxmlformats.org/officeDocument/2006/relationships/diagramQuickStyle" Target="../diagrams/quickStyle42.xml"/><Relationship Id="rId19" Type="http://schemas.openxmlformats.org/officeDocument/2006/relationships/diagramLayout" Target="../diagrams/layout44.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diagramLayout" Target="../diagrams/layout43.xml"/><Relationship Id="rId22" Type="http://schemas.microsoft.com/office/2007/relationships/diagramDrawing" Target="../diagrams/drawing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diagramData" Target="../diagrams/data47.xml"/><Relationship Id="rId18" Type="http://schemas.openxmlformats.org/officeDocument/2006/relationships/image" Target="../media/image24.png"/><Relationship Id="rId3" Type="http://schemas.openxmlformats.org/officeDocument/2006/relationships/diagramData" Target="../diagrams/data45.xml"/><Relationship Id="rId21" Type="http://schemas.openxmlformats.org/officeDocument/2006/relationships/diagramQuickStyle" Target="../diagrams/quickStyle48.xml"/><Relationship Id="rId7" Type="http://schemas.microsoft.com/office/2007/relationships/diagramDrawing" Target="../diagrams/drawing45.xml"/><Relationship Id="rId12" Type="http://schemas.microsoft.com/office/2007/relationships/diagramDrawing" Target="../diagrams/drawing46.xml"/><Relationship Id="rId17" Type="http://schemas.microsoft.com/office/2007/relationships/diagramDrawing" Target="../diagrams/drawing47.xml"/><Relationship Id="rId2" Type="http://schemas.openxmlformats.org/officeDocument/2006/relationships/notesSlide" Target="../notesSlides/notesSlide17.xml"/><Relationship Id="rId16" Type="http://schemas.openxmlformats.org/officeDocument/2006/relationships/diagramColors" Target="../diagrams/colors47.xml"/><Relationship Id="rId20" Type="http://schemas.openxmlformats.org/officeDocument/2006/relationships/diagramLayout" Target="../diagrams/layout48.xml"/><Relationship Id="rId1" Type="http://schemas.openxmlformats.org/officeDocument/2006/relationships/slideLayout" Target="../slideLayouts/slideLayout17.xml"/><Relationship Id="rId6" Type="http://schemas.openxmlformats.org/officeDocument/2006/relationships/diagramColors" Target="../diagrams/colors45.xml"/><Relationship Id="rId11" Type="http://schemas.openxmlformats.org/officeDocument/2006/relationships/diagramColors" Target="../diagrams/colors46.xml"/><Relationship Id="rId5" Type="http://schemas.openxmlformats.org/officeDocument/2006/relationships/diagramQuickStyle" Target="../diagrams/quickStyle45.xml"/><Relationship Id="rId15" Type="http://schemas.openxmlformats.org/officeDocument/2006/relationships/diagramQuickStyle" Target="../diagrams/quickStyle47.xml"/><Relationship Id="rId23" Type="http://schemas.microsoft.com/office/2007/relationships/diagramDrawing" Target="../diagrams/drawing48.xml"/><Relationship Id="rId10" Type="http://schemas.openxmlformats.org/officeDocument/2006/relationships/diagramQuickStyle" Target="../diagrams/quickStyle46.xml"/><Relationship Id="rId19" Type="http://schemas.openxmlformats.org/officeDocument/2006/relationships/diagramData" Target="../diagrams/data48.xml"/><Relationship Id="rId4" Type="http://schemas.openxmlformats.org/officeDocument/2006/relationships/diagramLayout" Target="../diagrams/layout45.xml"/><Relationship Id="rId9" Type="http://schemas.openxmlformats.org/officeDocument/2006/relationships/diagramLayout" Target="../diagrams/layout46.xml"/><Relationship Id="rId14" Type="http://schemas.openxmlformats.org/officeDocument/2006/relationships/diagramLayout" Target="../diagrams/layout47.xml"/><Relationship Id="rId22" Type="http://schemas.openxmlformats.org/officeDocument/2006/relationships/diagramColors" Target="../diagrams/colors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microsoft.com/office/2007/relationships/diagramDrawing" Target="../diagrams/drawing49.xml"/><Relationship Id="rId13" Type="http://schemas.microsoft.com/office/2007/relationships/diagramDrawing" Target="../diagrams/drawing50.xml"/><Relationship Id="rId18" Type="http://schemas.microsoft.com/office/2007/relationships/diagramDrawing" Target="../diagrams/drawing51.xml"/><Relationship Id="rId3" Type="http://schemas.openxmlformats.org/officeDocument/2006/relationships/image" Target="../media/image24.png"/><Relationship Id="rId21" Type="http://schemas.openxmlformats.org/officeDocument/2006/relationships/diagramLayout" Target="../diagrams/layout52.xml"/><Relationship Id="rId7" Type="http://schemas.openxmlformats.org/officeDocument/2006/relationships/diagramColors" Target="../diagrams/colors49.xml"/><Relationship Id="rId12" Type="http://schemas.openxmlformats.org/officeDocument/2006/relationships/diagramColors" Target="../diagrams/colors50.xml"/><Relationship Id="rId17" Type="http://schemas.openxmlformats.org/officeDocument/2006/relationships/diagramColors" Target="../diagrams/colors51.xml"/><Relationship Id="rId2" Type="http://schemas.openxmlformats.org/officeDocument/2006/relationships/notesSlide" Target="../notesSlides/notesSlide19.xml"/><Relationship Id="rId16" Type="http://schemas.openxmlformats.org/officeDocument/2006/relationships/diagramQuickStyle" Target="../diagrams/quickStyle51.xml"/><Relationship Id="rId20" Type="http://schemas.openxmlformats.org/officeDocument/2006/relationships/diagramData" Target="../diagrams/data52.xml"/><Relationship Id="rId1" Type="http://schemas.openxmlformats.org/officeDocument/2006/relationships/slideLayout" Target="../slideLayouts/slideLayout17.xml"/><Relationship Id="rId6" Type="http://schemas.openxmlformats.org/officeDocument/2006/relationships/diagramQuickStyle" Target="../diagrams/quickStyle49.xml"/><Relationship Id="rId11" Type="http://schemas.openxmlformats.org/officeDocument/2006/relationships/diagramQuickStyle" Target="../diagrams/quickStyle50.xml"/><Relationship Id="rId24" Type="http://schemas.microsoft.com/office/2007/relationships/diagramDrawing" Target="../diagrams/drawing52.xml"/><Relationship Id="rId5" Type="http://schemas.openxmlformats.org/officeDocument/2006/relationships/diagramLayout" Target="../diagrams/layout49.xml"/><Relationship Id="rId15" Type="http://schemas.openxmlformats.org/officeDocument/2006/relationships/diagramLayout" Target="../diagrams/layout51.xml"/><Relationship Id="rId23" Type="http://schemas.openxmlformats.org/officeDocument/2006/relationships/diagramColors" Target="../diagrams/colors52.xml"/><Relationship Id="rId10" Type="http://schemas.openxmlformats.org/officeDocument/2006/relationships/diagramLayout" Target="../diagrams/layout50.xml"/><Relationship Id="rId19" Type="http://schemas.openxmlformats.org/officeDocument/2006/relationships/image" Target="../media/image30.png"/><Relationship Id="rId4" Type="http://schemas.openxmlformats.org/officeDocument/2006/relationships/diagramData" Target="../diagrams/data49.xml"/><Relationship Id="rId9" Type="http://schemas.openxmlformats.org/officeDocument/2006/relationships/diagramData" Target="../diagrams/data50.xml"/><Relationship Id="rId14" Type="http://schemas.openxmlformats.org/officeDocument/2006/relationships/diagramData" Target="../diagrams/data51.xml"/><Relationship Id="rId22" Type="http://schemas.openxmlformats.org/officeDocument/2006/relationships/diagramQuickStyle" Target="../diagrams/quickStyle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53.xml"/><Relationship Id="rId13" Type="http://schemas.openxmlformats.org/officeDocument/2006/relationships/diagramColors" Target="../diagrams/colors54.xml"/><Relationship Id="rId18" Type="http://schemas.openxmlformats.org/officeDocument/2006/relationships/diagramColors" Target="../diagrams/colors55.xml"/><Relationship Id="rId26" Type="http://schemas.microsoft.com/office/2007/relationships/diagramDrawing" Target="../diagrams/drawing56.xml"/><Relationship Id="rId3" Type="http://schemas.openxmlformats.org/officeDocument/2006/relationships/image" Target="../media/image30.png"/><Relationship Id="rId21" Type="http://schemas.openxmlformats.org/officeDocument/2006/relationships/image" Target="../media/image21.png"/><Relationship Id="rId7" Type="http://schemas.openxmlformats.org/officeDocument/2006/relationships/diagramQuickStyle" Target="../diagrams/quickStyle53.xml"/><Relationship Id="rId12" Type="http://schemas.openxmlformats.org/officeDocument/2006/relationships/diagramQuickStyle" Target="../diagrams/quickStyle54.xml"/><Relationship Id="rId17" Type="http://schemas.openxmlformats.org/officeDocument/2006/relationships/diagramQuickStyle" Target="../diagrams/quickStyle55.xml"/><Relationship Id="rId25" Type="http://schemas.openxmlformats.org/officeDocument/2006/relationships/diagramColors" Target="../diagrams/colors56.xml"/><Relationship Id="rId2" Type="http://schemas.openxmlformats.org/officeDocument/2006/relationships/notesSlide" Target="../notesSlides/notesSlide21.xml"/><Relationship Id="rId16" Type="http://schemas.openxmlformats.org/officeDocument/2006/relationships/diagramLayout" Target="../diagrams/layout55.xml"/><Relationship Id="rId20" Type="http://schemas.openxmlformats.org/officeDocument/2006/relationships/image" Target="../media/image23.png"/><Relationship Id="rId29" Type="http://schemas.openxmlformats.org/officeDocument/2006/relationships/diagramQuickStyle" Target="../diagrams/quickStyle57.xml"/><Relationship Id="rId1" Type="http://schemas.openxmlformats.org/officeDocument/2006/relationships/slideLayout" Target="../slideLayouts/slideLayout17.xml"/><Relationship Id="rId6" Type="http://schemas.openxmlformats.org/officeDocument/2006/relationships/diagramLayout" Target="../diagrams/layout53.xml"/><Relationship Id="rId11" Type="http://schemas.openxmlformats.org/officeDocument/2006/relationships/diagramLayout" Target="../diagrams/layout54.xml"/><Relationship Id="rId24" Type="http://schemas.openxmlformats.org/officeDocument/2006/relationships/diagramQuickStyle" Target="../diagrams/quickStyle56.xml"/><Relationship Id="rId5" Type="http://schemas.openxmlformats.org/officeDocument/2006/relationships/diagramData" Target="../diagrams/data53.xml"/><Relationship Id="rId15" Type="http://schemas.openxmlformats.org/officeDocument/2006/relationships/diagramData" Target="../diagrams/data55.xml"/><Relationship Id="rId23" Type="http://schemas.openxmlformats.org/officeDocument/2006/relationships/diagramLayout" Target="../diagrams/layout56.xml"/><Relationship Id="rId28" Type="http://schemas.openxmlformats.org/officeDocument/2006/relationships/diagramLayout" Target="../diagrams/layout57.xml"/><Relationship Id="rId10" Type="http://schemas.openxmlformats.org/officeDocument/2006/relationships/diagramData" Target="../diagrams/data54.xml"/><Relationship Id="rId19" Type="http://schemas.microsoft.com/office/2007/relationships/diagramDrawing" Target="../diagrams/drawing55.xml"/><Relationship Id="rId31" Type="http://schemas.microsoft.com/office/2007/relationships/diagramDrawing" Target="../diagrams/drawing57.xml"/><Relationship Id="rId4" Type="http://schemas.openxmlformats.org/officeDocument/2006/relationships/image" Target="../media/image24.png"/><Relationship Id="rId9" Type="http://schemas.microsoft.com/office/2007/relationships/diagramDrawing" Target="../diagrams/drawing53.xml"/><Relationship Id="rId14" Type="http://schemas.microsoft.com/office/2007/relationships/diagramDrawing" Target="../diagrams/drawing54.xml"/><Relationship Id="rId22" Type="http://schemas.openxmlformats.org/officeDocument/2006/relationships/diagramData" Target="../diagrams/data56.xml"/><Relationship Id="rId27" Type="http://schemas.openxmlformats.org/officeDocument/2006/relationships/diagramData" Target="../diagrams/data57.xml"/><Relationship Id="rId30" Type="http://schemas.openxmlformats.org/officeDocument/2006/relationships/diagramColors" Target="../diagrams/colors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diagramColors" Target="../diagrams/colors59.xml"/><Relationship Id="rId18" Type="http://schemas.openxmlformats.org/officeDocument/2006/relationships/diagramLayout" Target="../diagrams/layout60.xml"/><Relationship Id="rId26" Type="http://schemas.microsoft.com/office/2007/relationships/diagramDrawing" Target="../diagrams/drawing61.xml"/><Relationship Id="rId39" Type="http://schemas.openxmlformats.org/officeDocument/2006/relationships/diagramData" Target="../diagrams/data64.xml"/><Relationship Id="rId3" Type="http://schemas.openxmlformats.org/officeDocument/2006/relationships/diagramData" Target="../diagrams/data58.xml"/><Relationship Id="rId21" Type="http://schemas.microsoft.com/office/2007/relationships/diagramDrawing" Target="../diagrams/drawing60.xml"/><Relationship Id="rId34" Type="http://schemas.openxmlformats.org/officeDocument/2006/relationships/diagramQuickStyle" Target="../diagrams/quickStyle63.xml"/><Relationship Id="rId42" Type="http://schemas.openxmlformats.org/officeDocument/2006/relationships/diagramColors" Target="../diagrams/colors64.xml"/><Relationship Id="rId47" Type="http://schemas.openxmlformats.org/officeDocument/2006/relationships/diagramColors" Target="../diagrams/colors65.xml"/><Relationship Id="rId7" Type="http://schemas.microsoft.com/office/2007/relationships/diagramDrawing" Target="../diagrams/drawing58.xml"/><Relationship Id="rId12" Type="http://schemas.openxmlformats.org/officeDocument/2006/relationships/diagramQuickStyle" Target="../diagrams/quickStyle59.xml"/><Relationship Id="rId17" Type="http://schemas.openxmlformats.org/officeDocument/2006/relationships/diagramData" Target="../diagrams/data60.xml"/><Relationship Id="rId25" Type="http://schemas.openxmlformats.org/officeDocument/2006/relationships/diagramColors" Target="../diagrams/colors61.xml"/><Relationship Id="rId33" Type="http://schemas.openxmlformats.org/officeDocument/2006/relationships/diagramLayout" Target="../diagrams/layout63.xml"/><Relationship Id="rId38" Type="http://schemas.openxmlformats.org/officeDocument/2006/relationships/image" Target="../media/image31.png"/><Relationship Id="rId46" Type="http://schemas.openxmlformats.org/officeDocument/2006/relationships/diagramQuickStyle" Target="../diagrams/quickStyle65.xml"/><Relationship Id="rId2" Type="http://schemas.openxmlformats.org/officeDocument/2006/relationships/notesSlide" Target="../notesSlides/notesSlide23.xml"/><Relationship Id="rId16" Type="http://schemas.openxmlformats.org/officeDocument/2006/relationships/image" Target="../media/image24.png"/><Relationship Id="rId20" Type="http://schemas.openxmlformats.org/officeDocument/2006/relationships/diagramColors" Target="../diagrams/colors60.xml"/><Relationship Id="rId29" Type="http://schemas.openxmlformats.org/officeDocument/2006/relationships/diagramQuickStyle" Target="../diagrams/quickStyle62.xml"/><Relationship Id="rId41" Type="http://schemas.openxmlformats.org/officeDocument/2006/relationships/diagramQuickStyle" Target="../diagrams/quickStyle64.xml"/><Relationship Id="rId1" Type="http://schemas.openxmlformats.org/officeDocument/2006/relationships/slideLayout" Target="../slideLayouts/slideLayout17.xml"/><Relationship Id="rId6" Type="http://schemas.openxmlformats.org/officeDocument/2006/relationships/diagramColors" Target="../diagrams/colors58.xml"/><Relationship Id="rId11" Type="http://schemas.openxmlformats.org/officeDocument/2006/relationships/diagramLayout" Target="../diagrams/layout59.xml"/><Relationship Id="rId24" Type="http://schemas.openxmlformats.org/officeDocument/2006/relationships/diagramQuickStyle" Target="../diagrams/quickStyle61.xml"/><Relationship Id="rId32" Type="http://schemas.openxmlformats.org/officeDocument/2006/relationships/diagramData" Target="../diagrams/data63.xml"/><Relationship Id="rId37" Type="http://schemas.openxmlformats.org/officeDocument/2006/relationships/image" Target="../media/image22.png"/><Relationship Id="rId40" Type="http://schemas.openxmlformats.org/officeDocument/2006/relationships/diagramLayout" Target="../diagrams/layout64.xml"/><Relationship Id="rId45" Type="http://schemas.openxmlformats.org/officeDocument/2006/relationships/diagramLayout" Target="../diagrams/layout65.xml"/><Relationship Id="rId5" Type="http://schemas.openxmlformats.org/officeDocument/2006/relationships/diagramQuickStyle" Target="../diagrams/quickStyle58.xml"/><Relationship Id="rId15" Type="http://schemas.openxmlformats.org/officeDocument/2006/relationships/image" Target="../media/image30.png"/><Relationship Id="rId23" Type="http://schemas.openxmlformats.org/officeDocument/2006/relationships/diagramLayout" Target="../diagrams/layout61.xml"/><Relationship Id="rId28" Type="http://schemas.openxmlformats.org/officeDocument/2006/relationships/diagramLayout" Target="../diagrams/layout62.xml"/><Relationship Id="rId36" Type="http://schemas.microsoft.com/office/2007/relationships/diagramDrawing" Target="../diagrams/drawing63.xml"/><Relationship Id="rId10" Type="http://schemas.openxmlformats.org/officeDocument/2006/relationships/diagramData" Target="../diagrams/data59.xml"/><Relationship Id="rId19" Type="http://schemas.openxmlformats.org/officeDocument/2006/relationships/diagramQuickStyle" Target="../diagrams/quickStyle60.xml"/><Relationship Id="rId31" Type="http://schemas.microsoft.com/office/2007/relationships/diagramDrawing" Target="../diagrams/drawing62.xml"/><Relationship Id="rId44" Type="http://schemas.openxmlformats.org/officeDocument/2006/relationships/diagramData" Target="../diagrams/data65.xml"/><Relationship Id="rId4" Type="http://schemas.openxmlformats.org/officeDocument/2006/relationships/diagramLayout" Target="../diagrams/layout58.xml"/><Relationship Id="rId9" Type="http://schemas.openxmlformats.org/officeDocument/2006/relationships/image" Target="../media/image21.png"/><Relationship Id="rId14" Type="http://schemas.microsoft.com/office/2007/relationships/diagramDrawing" Target="../diagrams/drawing59.xml"/><Relationship Id="rId22" Type="http://schemas.openxmlformats.org/officeDocument/2006/relationships/diagramData" Target="../diagrams/data61.xml"/><Relationship Id="rId27" Type="http://schemas.openxmlformats.org/officeDocument/2006/relationships/diagramData" Target="../diagrams/data62.xml"/><Relationship Id="rId30" Type="http://schemas.openxmlformats.org/officeDocument/2006/relationships/diagramColors" Target="../diagrams/colors62.xml"/><Relationship Id="rId35" Type="http://schemas.openxmlformats.org/officeDocument/2006/relationships/diagramColors" Target="../diagrams/colors63.xml"/><Relationship Id="rId43" Type="http://schemas.microsoft.com/office/2007/relationships/diagramDrawing" Target="../diagrams/drawing64.xml"/><Relationship Id="rId48" Type="http://schemas.microsoft.com/office/2007/relationships/diagramDrawing" Target="../diagrams/drawing6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3" Type="http://schemas.openxmlformats.org/officeDocument/2006/relationships/diagramQuickStyle" Target="../diagrams/quickStyle67.xml"/><Relationship Id="rId18" Type="http://schemas.openxmlformats.org/officeDocument/2006/relationships/diagramData" Target="../diagrams/data68.xml"/><Relationship Id="rId26" Type="http://schemas.openxmlformats.org/officeDocument/2006/relationships/diagramQuickStyle" Target="../diagrams/quickStyle69.xml"/><Relationship Id="rId39" Type="http://schemas.openxmlformats.org/officeDocument/2006/relationships/diagramData" Target="../diagrams/data72.xml"/><Relationship Id="rId3" Type="http://schemas.openxmlformats.org/officeDocument/2006/relationships/image" Target="../media/image22.png"/><Relationship Id="rId21" Type="http://schemas.openxmlformats.org/officeDocument/2006/relationships/diagramColors" Target="../diagrams/colors68.xml"/><Relationship Id="rId34" Type="http://schemas.openxmlformats.org/officeDocument/2006/relationships/diagramData" Target="../diagrams/data71.xml"/><Relationship Id="rId42" Type="http://schemas.openxmlformats.org/officeDocument/2006/relationships/diagramColors" Target="../diagrams/colors72.xml"/><Relationship Id="rId47" Type="http://schemas.openxmlformats.org/officeDocument/2006/relationships/diagramColors" Target="../diagrams/colors73.xml"/><Relationship Id="rId50" Type="http://schemas.openxmlformats.org/officeDocument/2006/relationships/diagramLayout" Target="../diagrams/layout74.xml"/><Relationship Id="rId7" Type="http://schemas.openxmlformats.org/officeDocument/2006/relationships/diagramLayout" Target="../diagrams/layout66.xml"/><Relationship Id="rId12" Type="http://schemas.openxmlformats.org/officeDocument/2006/relationships/diagramLayout" Target="../diagrams/layout67.xml"/><Relationship Id="rId17" Type="http://schemas.openxmlformats.org/officeDocument/2006/relationships/image" Target="../media/image21.png"/><Relationship Id="rId25" Type="http://schemas.openxmlformats.org/officeDocument/2006/relationships/diagramLayout" Target="../diagrams/layout69.xml"/><Relationship Id="rId33" Type="http://schemas.microsoft.com/office/2007/relationships/diagramDrawing" Target="../diagrams/drawing70.xml"/><Relationship Id="rId38" Type="http://schemas.microsoft.com/office/2007/relationships/diagramDrawing" Target="../diagrams/drawing71.xml"/><Relationship Id="rId46" Type="http://schemas.openxmlformats.org/officeDocument/2006/relationships/diagramQuickStyle" Target="../diagrams/quickStyle73.xml"/><Relationship Id="rId2" Type="http://schemas.openxmlformats.org/officeDocument/2006/relationships/notesSlide" Target="../notesSlides/notesSlide25.xml"/><Relationship Id="rId16" Type="http://schemas.openxmlformats.org/officeDocument/2006/relationships/image" Target="../media/image23.png"/><Relationship Id="rId20" Type="http://schemas.openxmlformats.org/officeDocument/2006/relationships/diagramQuickStyle" Target="../diagrams/quickStyle68.xml"/><Relationship Id="rId29" Type="http://schemas.openxmlformats.org/officeDocument/2006/relationships/diagramData" Target="../diagrams/data70.xml"/><Relationship Id="rId41" Type="http://schemas.openxmlformats.org/officeDocument/2006/relationships/diagramQuickStyle" Target="../diagrams/quickStyle72.xml"/><Relationship Id="rId1" Type="http://schemas.openxmlformats.org/officeDocument/2006/relationships/slideLayout" Target="../slideLayouts/slideLayout17.xml"/><Relationship Id="rId6" Type="http://schemas.openxmlformats.org/officeDocument/2006/relationships/diagramData" Target="../diagrams/data66.xml"/><Relationship Id="rId11" Type="http://schemas.openxmlformats.org/officeDocument/2006/relationships/diagramData" Target="../diagrams/data67.xml"/><Relationship Id="rId24" Type="http://schemas.openxmlformats.org/officeDocument/2006/relationships/diagramData" Target="../diagrams/data69.xml"/><Relationship Id="rId32" Type="http://schemas.openxmlformats.org/officeDocument/2006/relationships/diagramColors" Target="../diagrams/colors70.xml"/><Relationship Id="rId37" Type="http://schemas.openxmlformats.org/officeDocument/2006/relationships/diagramColors" Target="../diagrams/colors71.xml"/><Relationship Id="rId40" Type="http://schemas.openxmlformats.org/officeDocument/2006/relationships/diagramLayout" Target="../diagrams/layout72.xml"/><Relationship Id="rId45" Type="http://schemas.openxmlformats.org/officeDocument/2006/relationships/diagramLayout" Target="../diagrams/layout73.xml"/><Relationship Id="rId53" Type="http://schemas.microsoft.com/office/2007/relationships/diagramDrawing" Target="../diagrams/drawing74.xml"/><Relationship Id="rId5" Type="http://schemas.openxmlformats.org/officeDocument/2006/relationships/image" Target="../media/image31.png"/><Relationship Id="rId15" Type="http://schemas.microsoft.com/office/2007/relationships/diagramDrawing" Target="../diagrams/drawing67.xml"/><Relationship Id="rId23" Type="http://schemas.openxmlformats.org/officeDocument/2006/relationships/image" Target="../media/image30.png"/><Relationship Id="rId28" Type="http://schemas.microsoft.com/office/2007/relationships/diagramDrawing" Target="../diagrams/drawing69.xml"/><Relationship Id="rId36" Type="http://schemas.openxmlformats.org/officeDocument/2006/relationships/diagramQuickStyle" Target="../diagrams/quickStyle71.xml"/><Relationship Id="rId49" Type="http://schemas.openxmlformats.org/officeDocument/2006/relationships/diagramData" Target="../diagrams/data74.xml"/><Relationship Id="rId10" Type="http://schemas.microsoft.com/office/2007/relationships/diagramDrawing" Target="../diagrams/drawing66.xml"/><Relationship Id="rId19" Type="http://schemas.openxmlformats.org/officeDocument/2006/relationships/diagramLayout" Target="../diagrams/layout68.xml"/><Relationship Id="rId31" Type="http://schemas.openxmlformats.org/officeDocument/2006/relationships/diagramQuickStyle" Target="../diagrams/quickStyle70.xml"/><Relationship Id="rId44" Type="http://schemas.openxmlformats.org/officeDocument/2006/relationships/diagramData" Target="../diagrams/data73.xml"/><Relationship Id="rId52" Type="http://schemas.openxmlformats.org/officeDocument/2006/relationships/diagramColors" Target="../diagrams/colors74.xml"/><Relationship Id="rId4" Type="http://schemas.openxmlformats.org/officeDocument/2006/relationships/image" Target="../media/image24.png"/><Relationship Id="rId9" Type="http://schemas.openxmlformats.org/officeDocument/2006/relationships/diagramColors" Target="../diagrams/colors66.xml"/><Relationship Id="rId14" Type="http://schemas.openxmlformats.org/officeDocument/2006/relationships/diagramColors" Target="../diagrams/colors67.xml"/><Relationship Id="rId22" Type="http://schemas.microsoft.com/office/2007/relationships/diagramDrawing" Target="../diagrams/drawing68.xml"/><Relationship Id="rId27" Type="http://schemas.openxmlformats.org/officeDocument/2006/relationships/diagramColors" Target="../diagrams/colors69.xml"/><Relationship Id="rId30" Type="http://schemas.openxmlformats.org/officeDocument/2006/relationships/diagramLayout" Target="../diagrams/layout70.xml"/><Relationship Id="rId35" Type="http://schemas.openxmlformats.org/officeDocument/2006/relationships/diagramLayout" Target="../diagrams/layout71.xml"/><Relationship Id="rId43" Type="http://schemas.microsoft.com/office/2007/relationships/diagramDrawing" Target="../diagrams/drawing72.xml"/><Relationship Id="rId48" Type="http://schemas.microsoft.com/office/2007/relationships/diagramDrawing" Target="../diagrams/drawing73.xml"/><Relationship Id="rId8" Type="http://schemas.openxmlformats.org/officeDocument/2006/relationships/diagramQuickStyle" Target="../diagrams/quickStyle66.xml"/><Relationship Id="rId51" Type="http://schemas.openxmlformats.org/officeDocument/2006/relationships/diagramQuickStyle" Target="../diagrams/quickStyle74.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76.xml"/><Relationship Id="rId4" Type="http://schemas.openxmlformats.org/officeDocument/2006/relationships/image" Target="../media/image19.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diagramQuickStyle" Target="../diagrams/quickStyle77.xml"/><Relationship Id="rId26" Type="http://schemas.openxmlformats.org/officeDocument/2006/relationships/image" Target="../media/image23.png"/><Relationship Id="rId39" Type="http://schemas.openxmlformats.org/officeDocument/2006/relationships/diagramData" Target="../diagrams/data81.xml"/><Relationship Id="rId21" Type="http://schemas.openxmlformats.org/officeDocument/2006/relationships/diagramData" Target="../diagrams/data78.xml"/><Relationship Id="rId34" Type="http://schemas.openxmlformats.org/officeDocument/2006/relationships/diagramData" Target="../diagrams/data80.xml"/><Relationship Id="rId42" Type="http://schemas.openxmlformats.org/officeDocument/2006/relationships/diagramColors" Target="../diagrams/colors81.xml"/><Relationship Id="rId47" Type="http://schemas.openxmlformats.org/officeDocument/2006/relationships/diagramColors" Target="../diagrams/colors82.xml"/><Relationship Id="rId50" Type="http://schemas.openxmlformats.org/officeDocument/2006/relationships/diagramLayout" Target="../diagrams/layout83.xml"/><Relationship Id="rId55" Type="http://schemas.openxmlformats.org/officeDocument/2006/relationships/diagramLayout" Target="../diagrams/layout84.xml"/><Relationship Id="rId63" Type="http://schemas.microsoft.com/office/2007/relationships/diagramDrawing" Target="../diagrams/drawing85.xml"/><Relationship Id="rId7" Type="http://schemas.microsoft.com/office/2007/relationships/diagramDrawing" Target="../diagrams/drawing75.xml"/><Relationship Id="rId2" Type="http://schemas.openxmlformats.org/officeDocument/2006/relationships/notesSlide" Target="../notesSlides/notesSlide27.xml"/><Relationship Id="rId16" Type="http://schemas.openxmlformats.org/officeDocument/2006/relationships/diagramData" Target="../diagrams/data77.xml"/><Relationship Id="rId20" Type="http://schemas.microsoft.com/office/2007/relationships/diagramDrawing" Target="../diagrams/drawing77.xml"/><Relationship Id="rId29" Type="http://schemas.openxmlformats.org/officeDocument/2006/relationships/diagramLayout" Target="../diagrams/layout79.xml"/><Relationship Id="rId41" Type="http://schemas.openxmlformats.org/officeDocument/2006/relationships/diagramQuickStyle" Target="../diagrams/quickStyle81.xml"/><Relationship Id="rId54" Type="http://schemas.openxmlformats.org/officeDocument/2006/relationships/diagramData" Target="../diagrams/data84.xml"/><Relationship Id="rId62" Type="http://schemas.openxmlformats.org/officeDocument/2006/relationships/diagramColors" Target="../diagrams/colors85.xml"/><Relationship Id="rId1" Type="http://schemas.openxmlformats.org/officeDocument/2006/relationships/slideLayout" Target="../slideLayouts/slideLayout17.xml"/><Relationship Id="rId6" Type="http://schemas.openxmlformats.org/officeDocument/2006/relationships/diagramColors" Target="../diagrams/colors75.xml"/><Relationship Id="rId11" Type="http://schemas.openxmlformats.org/officeDocument/2006/relationships/diagramColors" Target="../diagrams/colors76.xml"/><Relationship Id="rId24" Type="http://schemas.openxmlformats.org/officeDocument/2006/relationships/diagramColors" Target="../diagrams/colors78.xml"/><Relationship Id="rId32" Type="http://schemas.microsoft.com/office/2007/relationships/diagramDrawing" Target="../diagrams/drawing79.xml"/><Relationship Id="rId37" Type="http://schemas.openxmlformats.org/officeDocument/2006/relationships/diagramColors" Target="../diagrams/colors80.xml"/><Relationship Id="rId40" Type="http://schemas.openxmlformats.org/officeDocument/2006/relationships/diagramLayout" Target="../diagrams/layout81.xml"/><Relationship Id="rId45" Type="http://schemas.openxmlformats.org/officeDocument/2006/relationships/diagramLayout" Target="../diagrams/layout82.xml"/><Relationship Id="rId53" Type="http://schemas.microsoft.com/office/2007/relationships/diagramDrawing" Target="../diagrams/drawing83.xml"/><Relationship Id="rId58" Type="http://schemas.microsoft.com/office/2007/relationships/diagramDrawing" Target="../diagrams/drawing84.xml"/><Relationship Id="rId5" Type="http://schemas.openxmlformats.org/officeDocument/2006/relationships/diagramQuickStyle" Target="../diagrams/quickStyle75.xml"/><Relationship Id="rId15" Type="http://schemas.openxmlformats.org/officeDocument/2006/relationships/image" Target="../media/image31.png"/><Relationship Id="rId23" Type="http://schemas.openxmlformats.org/officeDocument/2006/relationships/diagramQuickStyle" Target="../diagrams/quickStyle78.xml"/><Relationship Id="rId28" Type="http://schemas.openxmlformats.org/officeDocument/2006/relationships/diagramData" Target="../diagrams/data79.xml"/><Relationship Id="rId36" Type="http://schemas.openxmlformats.org/officeDocument/2006/relationships/diagramQuickStyle" Target="../diagrams/quickStyle80.xml"/><Relationship Id="rId49" Type="http://schemas.openxmlformats.org/officeDocument/2006/relationships/diagramData" Target="../diagrams/data83.xml"/><Relationship Id="rId57" Type="http://schemas.openxmlformats.org/officeDocument/2006/relationships/diagramColors" Target="../diagrams/colors84.xml"/><Relationship Id="rId61" Type="http://schemas.openxmlformats.org/officeDocument/2006/relationships/diagramQuickStyle" Target="../diagrams/quickStyle85.xml"/><Relationship Id="rId10" Type="http://schemas.openxmlformats.org/officeDocument/2006/relationships/diagramQuickStyle" Target="../diagrams/quickStyle76.xml"/><Relationship Id="rId19" Type="http://schemas.openxmlformats.org/officeDocument/2006/relationships/diagramColors" Target="../diagrams/colors77.xml"/><Relationship Id="rId31" Type="http://schemas.openxmlformats.org/officeDocument/2006/relationships/diagramColors" Target="../diagrams/colors79.xml"/><Relationship Id="rId44" Type="http://schemas.openxmlformats.org/officeDocument/2006/relationships/diagramData" Target="../diagrams/data82.xml"/><Relationship Id="rId52" Type="http://schemas.openxmlformats.org/officeDocument/2006/relationships/diagramColors" Target="../diagrams/colors83.xml"/><Relationship Id="rId60" Type="http://schemas.openxmlformats.org/officeDocument/2006/relationships/diagramLayout" Target="../diagrams/layout85.xml"/><Relationship Id="rId4" Type="http://schemas.openxmlformats.org/officeDocument/2006/relationships/diagramLayout" Target="../diagrams/layout75.xml"/><Relationship Id="rId9" Type="http://schemas.openxmlformats.org/officeDocument/2006/relationships/diagramLayout" Target="../diagrams/layout76.xml"/><Relationship Id="rId14" Type="http://schemas.openxmlformats.org/officeDocument/2006/relationships/image" Target="../media/image24.png"/><Relationship Id="rId22" Type="http://schemas.openxmlformats.org/officeDocument/2006/relationships/diagramLayout" Target="../diagrams/layout78.xml"/><Relationship Id="rId27" Type="http://schemas.openxmlformats.org/officeDocument/2006/relationships/image" Target="../media/image21.png"/><Relationship Id="rId30" Type="http://schemas.openxmlformats.org/officeDocument/2006/relationships/diagramQuickStyle" Target="../diagrams/quickStyle79.xml"/><Relationship Id="rId35" Type="http://schemas.openxmlformats.org/officeDocument/2006/relationships/diagramLayout" Target="../diagrams/layout80.xml"/><Relationship Id="rId43" Type="http://schemas.microsoft.com/office/2007/relationships/diagramDrawing" Target="../diagrams/drawing81.xml"/><Relationship Id="rId48" Type="http://schemas.microsoft.com/office/2007/relationships/diagramDrawing" Target="../diagrams/drawing82.xml"/><Relationship Id="rId56" Type="http://schemas.openxmlformats.org/officeDocument/2006/relationships/diagramQuickStyle" Target="../diagrams/quickStyle84.xml"/><Relationship Id="rId8" Type="http://schemas.openxmlformats.org/officeDocument/2006/relationships/diagramData" Target="../diagrams/data76.xml"/><Relationship Id="rId51" Type="http://schemas.openxmlformats.org/officeDocument/2006/relationships/diagramQuickStyle" Target="../diagrams/quickStyle83.xml"/><Relationship Id="rId3" Type="http://schemas.openxmlformats.org/officeDocument/2006/relationships/diagramData" Target="../diagrams/data75.xml"/><Relationship Id="rId12" Type="http://schemas.microsoft.com/office/2007/relationships/diagramDrawing" Target="../diagrams/drawing76.xml"/><Relationship Id="rId17" Type="http://schemas.openxmlformats.org/officeDocument/2006/relationships/diagramLayout" Target="../diagrams/layout77.xml"/><Relationship Id="rId25" Type="http://schemas.microsoft.com/office/2007/relationships/diagramDrawing" Target="../diagrams/drawing78.xml"/><Relationship Id="rId33" Type="http://schemas.openxmlformats.org/officeDocument/2006/relationships/image" Target="../media/image30.png"/><Relationship Id="rId38" Type="http://schemas.microsoft.com/office/2007/relationships/diagramDrawing" Target="../diagrams/drawing80.xml"/><Relationship Id="rId46" Type="http://schemas.openxmlformats.org/officeDocument/2006/relationships/diagramQuickStyle" Target="../diagrams/quickStyle82.xml"/><Relationship Id="rId59" Type="http://schemas.openxmlformats.org/officeDocument/2006/relationships/diagramData" Target="../diagrams/data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87.xml"/><Relationship Id="rId13" Type="http://schemas.openxmlformats.org/officeDocument/2006/relationships/diagramData" Target="../diagrams/data88.xml"/><Relationship Id="rId18" Type="http://schemas.openxmlformats.org/officeDocument/2006/relationships/image" Target="../media/image21.png"/><Relationship Id="rId26" Type="http://schemas.openxmlformats.org/officeDocument/2006/relationships/diagramLayout" Target="../diagrams/layout89.xml"/><Relationship Id="rId39" Type="http://schemas.microsoft.com/office/2007/relationships/diagramDrawing" Target="../diagrams/drawing91.xml"/><Relationship Id="rId3" Type="http://schemas.openxmlformats.org/officeDocument/2006/relationships/diagramData" Target="../diagrams/data86.xml"/><Relationship Id="rId21" Type="http://schemas.openxmlformats.org/officeDocument/2006/relationships/image" Target="../media/image23.png"/><Relationship Id="rId34" Type="http://schemas.microsoft.com/office/2007/relationships/diagramDrawing" Target="../diagrams/drawing90.xml"/><Relationship Id="rId7" Type="http://schemas.microsoft.com/office/2007/relationships/diagramDrawing" Target="../diagrams/drawing86.xml"/><Relationship Id="rId12" Type="http://schemas.microsoft.com/office/2007/relationships/diagramDrawing" Target="../diagrams/drawing87.xml"/><Relationship Id="rId17" Type="http://schemas.microsoft.com/office/2007/relationships/diagramDrawing" Target="../diagrams/drawing88.xml"/><Relationship Id="rId25" Type="http://schemas.openxmlformats.org/officeDocument/2006/relationships/diagramData" Target="../diagrams/data89.xml"/><Relationship Id="rId33" Type="http://schemas.openxmlformats.org/officeDocument/2006/relationships/diagramColors" Target="../diagrams/colors90.xml"/><Relationship Id="rId38" Type="http://schemas.openxmlformats.org/officeDocument/2006/relationships/diagramColors" Target="../diagrams/colors91.xml"/><Relationship Id="rId2" Type="http://schemas.openxmlformats.org/officeDocument/2006/relationships/notesSlide" Target="../notesSlides/notesSlide29.xml"/><Relationship Id="rId16" Type="http://schemas.openxmlformats.org/officeDocument/2006/relationships/diagramColors" Target="../diagrams/colors88.xml"/><Relationship Id="rId20" Type="http://schemas.openxmlformats.org/officeDocument/2006/relationships/image" Target="../media/image24.png"/><Relationship Id="rId29" Type="http://schemas.microsoft.com/office/2007/relationships/diagramDrawing" Target="../diagrams/drawing89.xml"/><Relationship Id="rId1" Type="http://schemas.openxmlformats.org/officeDocument/2006/relationships/slideLayout" Target="../slideLayouts/slideLayout17.xml"/><Relationship Id="rId6" Type="http://schemas.openxmlformats.org/officeDocument/2006/relationships/diagramColors" Target="../diagrams/colors86.xml"/><Relationship Id="rId11" Type="http://schemas.openxmlformats.org/officeDocument/2006/relationships/diagramColors" Target="../diagrams/colors87.xml"/><Relationship Id="rId24" Type="http://schemas.openxmlformats.org/officeDocument/2006/relationships/image" Target="../media/image34.jpg"/><Relationship Id="rId32" Type="http://schemas.openxmlformats.org/officeDocument/2006/relationships/diagramQuickStyle" Target="../diagrams/quickStyle90.xml"/><Relationship Id="rId37" Type="http://schemas.openxmlformats.org/officeDocument/2006/relationships/diagramQuickStyle" Target="../diagrams/quickStyle91.xml"/><Relationship Id="rId5" Type="http://schemas.openxmlformats.org/officeDocument/2006/relationships/diagramQuickStyle" Target="../diagrams/quickStyle86.xml"/><Relationship Id="rId15" Type="http://schemas.openxmlformats.org/officeDocument/2006/relationships/diagramQuickStyle" Target="../diagrams/quickStyle88.xml"/><Relationship Id="rId23" Type="http://schemas.openxmlformats.org/officeDocument/2006/relationships/image" Target="../media/image30.png"/><Relationship Id="rId28" Type="http://schemas.openxmlformats.org/officeDocument/2006/relationships/diagramColors" Target="../diagrams/colors89.xml"/><Relationship Id="rId36" Type="http://schemas.openxmlformats.org/officeDocument/2006/relationships/diagramLayout" Target="../diagrams/layout91.xml"/><Relationship Id="rId10" Type="http://schemas.openxmlformats.org/officeDocument/2006/relationships/diagramQuickStyle" Target="../diagrams/quickStyle87.xml"/><Relationship Id="rId19" Type="http://schemas.openxmlformats.org/officeDocument/2006/relationships/image" Target="../media/image31.png"/><Relationship Id="rId31" Type="http://schemas.openxmlformats.org/officeDocument/2006/relationships/diagramLayout" Target="../diagrams/layout90.xml"/><Relationship Id="rId4" Type="http://schemas.openxmlformats.org/officeDocument/2006/relationships/diagramLayout" Target="../diagrams/layout86.xml"/><Relationship Id="rId9" Type="http://schemas.openxmlformats.org/officeDocument/2006/relationships/diagramLayout" Target="../diagrams/layout87.xml"/><Relationship Id="rId14" Type="http://schemas.openxmlformats.org/officeDocument/2006/relationships/diagramLayout" Target="../diagrams/layout88.xml"/><Relationship Id="rId22" Type="http://schemas.openxmlformats.org/officeDocument/2006/relationships/image" Target="../media/image22.png"/><Relationship Id="rId27" Type="http://schemas.openxmlformats.org/officeDocument/2006/relationships/diagramQuickStyle" Target="../diagrams/quickStyle89.xml"/><Relationship Id="rId30" Type="http://schemas.openxmlformats.org/officeDocument/2006/relationships/diagramData" Target="../diagrams/data90.xml"/><Relationship Id="rId35" Type="http://schemas.openxmlformats.org/officeDocument/2006/relationships/diagramData" Target="../diagrams/data91.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93.xml"/><Relationship Id="rId13" Type="http://schemas.openxmlformats.org/officeDocument/2006/relationships/diagramData" Target="../diagrams/data94.xml"/><Relationship Id="rId18" Type="http://schemas.openxmlformats.org/officeDocument/2006/relationships/image" Target="../media/image21.png"/><Relationship Id="rId26" Type="http://schemas.openxmlformats.org/officeDocument/2006/relationships/diagramLayout" Target="../diagrams/layout95.xml"/><Relationship Id="rId39" Type="http://schemas.microsoft.com/office/2007/relationships/diagramDrawing" Target="../diagrams/drawing97.xml"/><Relationship Id="rId3" Type="http://schemas.openxmlformats.org/officeDocument/2006/relationships/diagramData" Target="../diagrams/data92.xml"/><Relationship Id="rId21" Type="http://schemas.openxmlformats.org/officeDocument/2006/relationships/image" Target="../media/image23.png"/><Relationship Id="rId34" Type="http://schemas.microsoft.com/office/2007/relationships/diagramDrawing" Target="../diagrams/drawing96.xml"/><Relationship Id="rId7" Type="http://schemas.microsoft.com/office/2007/relationships/diagramDrawing" Target="../diagrams/drawing92.xml"/><Relationship Id="rId12" Type="http://schemas.microsoft.com/office/2007/relationships/diagramDrawing" Target="../diagrams/drawing93.xml"/><Relationship Id="rId17" Type="http://schemas.microsoft.com/office/2007/relationships/diagramDrawing" Target="../diagrams/drawing94.xml"/><Relationship Id="rId25" Type="http://schemas.openxmlformats.org/officeDocument/2006/relationships/diagramData" Target="../diagrams/data95.xml"/><Relationship Id="rId33" Type="http://schemas.openxmlformats.org/officeDocument/2006/relationships/diagramColors" Target="../diagrams/colors96.xml"/><Relationship Id="rId38" Type="http://schemas.openxmlformats.org/officeDocument/2006/relationships/diagramColors" Target="../diagrams/colors97.xml"/><Relationship Id="rId2" Type="http://schemas.openxmlformats.org/officeDocument/2006/relationships/notesSlide" Target="../notesSlides/notesSlide30.xml"/><Relationship Id="rId16" Type="http://schemas.openxmlformats.org/officeDocument/2006/relationships/diagramColors" Target="../diagrams/colors94.xml"/><Relationship Id="rId20" Type="http://schemas.openxmlformats.org/officeDocument/2006/relationships/image" Target="../media/image24.png"/><Relationship Id="rId29" Type="http://schemas.microsoft.com/office/2007/relationships/diagramDrawing" Target="../diagrams/drawing95.xml"/><Relationship Id="rId1" Type="http://schemas.openxmlformats.org/officeDocument/2006/relationships/slideLayout" Target="../slideLayouts/slideLayout17.xml"/><Relationship Id="rId6" Type="http://schemas.openxmlformats.org/officeDocument/2006/relationships/diagramColors" Target="../diagrams/colors92.xml"/><Relationship Id="rId11" Type="http://schemas.openxmlformats.org/officeDocument/2006/relationships/diagramColors" Target="../diagrams/colors93.xml"/><Relationship Id="rId24" Type="http://schemas.openxmlformats.org/officeDocument/2006/relationships/image" Target="../media/image34.jpg"/><Relationship Id="rId32" Type="http://schemas.openxmlformats.org/officeDocument/2006/relationships/diagramQuickStyle" Target="../diagrams/quickStyle96.xml"/><Relationship Id="rId37" Type="http://schemas.openxmlformats.org/officeDocument/2006/relationships/diagramQuickStyle" Target="../diagrams/quickStyle97.xml"/><Relationship Id="rId5" Type="http://schemas.openxmlformats.org/officeDocument/2006/relationships/diagramQuickStyle" Target="../diagrams/quickStyle92.xml"/><Relationship Id="rId15" Type="http://schemas.openxmlformats.org/officeDocument/2006/relationships/diagramQuickStyle" Target="../diagrams/quickStyle94.xml"/><Relationship Id="rId23" Type="http://schemas.openxmlformats.org/officeDocument/2006/relationships/image" Target="../media/image30.png"/><Relationship Id="rId28" Type="http://schemas.openxmlformats.org/officeDocument/2006/relationships/diagramColors" Target="../diagrams/colors95.xml"/><Relationship Id="rId36" Type="http://schemas.openxmlformats.org/officeDocument/2006/relationships/diagramLayout" Target="../diagrams/layout97.xml"/><Relationship Id="rId10" Type="http://schemas.openxmlformats.org/officeDocument/2006/relationships/diagramQuickStyle" Target="../diagrams/quickStyle93.xml"/><Relationship Id="rId19" Type="http://schemas.openxmlformats.org/officeDocument/2006/relationships/image" Target="../media/image31.png"/><Relationship Id="rId31" Type="http://schemas.openxmlformats.org/officeDocument/2006/relationships/diagramLayout" Target="../diagrams/layout96.xml"/><Relationship Id="rId4" Type="http://schemas.openxmlformats.org/officeDocument/2006/relationships/diagramLayout" Target="../diagrams/layout92.xml"/><Relationship Id="rId9" Type="http://schemas.openxmlformats.org/officeDocument/2006/relationships/diagramLayout" Target="../diagrams/layout93.xml"/><Relationship Id="rId14" Type="http://schemas.openxmlformats.org/officeDocument/2006/relationships/diagramLayout" Target="../diagrams/layout94.xml"/><Relationship Id="rId22" Type="http://schemas.openxmlformats.org/officeDocument/2006/relationships/image" Target="../media/image22.png"/><Relationship Id="rId27" Type="http://schemas.openxmlformats.org/officeDocument/2006/relationships/diagramQuickStyle" Target="../diagrams/quickStyle95.xml"/><Relationship Id="rId30" Type="http://schemas.openxmlformats.org/officeDocument/2006/relationships/diagramData" Target="../diagrams/data96.xml"/><Relationship Id="rId35" Type="http://schemas.openxmlformats.org/officeDocument/2006/relationships/diagramData" Target="../diagrams/data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99.xml"/><Relationship Id="rId13" Type="http://schemas.openxmlformats.org/officeDocument/2006/relationships/diagramData" Target="../diagrams/data100.xml"/><Relationship Id="rId18" Type="http://schemas.openxmlformats.org/officeDocument/2006/relationships/image" Target="../media/image21.png"/><Relationship Id="rId26" Type="http://schemas.openxmlformats.org/officeDocument/2006/relationships/diagramLayout" Target="../diagrams/layout101.xml"/><Relationship Id="rId39" Type="http://schemas.microsoft.com/office/2007/relationships/diagramDrawing" Target="../diagrams/drawing103.xml"/><Relationship Id="rId3" Type="http://schemas.openxmlformats.org/officeDocument/2006/relationships/diagramData" Target="../diagrams/data98.xml"/><Relationship Id="rId21" Type="http://schemas.openxmlformats.org/officeDocument/2006/relationships/image" Target="../media/image23.png"/><Relationship Id="rId34" Type="http://schemas.microsoft.com/office/2007/relationships/diagramDrawing" Target="../diagrams/drawing102.xml"/><Relationship Id="rId7" Type="http://schemas.microsoft.com/office/2007/relationships/diagramDrawing" Target="../diagrams/drawing98.xml"/><Relationship Id="rId12" Type="http://schemas.microsoft.com/office/2007/relationships/diagramDrawing" Target="../diagrams/drawing99.xml"/><Relationship Id="rId17" Type="http://schemas.microsoft.com/office/2007/relationships/diagramDrawing" Target="../diagrams/drawing100.xml"/><Relationship Id="rId25" Type="http://schemas.openxmlformats.org/officeDocument/2006/relationships/diagramData" Target="../diagrams/data101.xml"/><Relationship Id="rId33" Type="http://schemas.openxmlformats.org/officeDocument/2006/relationships/diagramColors" Target="../diagrams/colors102.xml"/><Relationship Id="rId38" Type="http://schemas.openxmlformats.org/officeDocument/2006/relationships/diagramColors" Target="../diagrams/colors103.xml"/><Relationship Id="rId2" Type="http://schemas.openxmlformats.org/officeDocument/2006/relationships/notesSlide" Target="../notesSlides/notesSlide34.xml"/><Relationship Id="rId16" Type="http://schemas.openxmlformats.org/officeDocument/2006/relationships/diagramColors" Target="../diagrams/colors100.xml"/><Relationship Id="rId20" Type="http://schemas.openxmlformats.org/officeDocument/2006/relationships/image" Target="../media/image24.png"/><Relationship Id="rId29" Type="http://schemas.microsoft.com/office/2007/relationships/diagramDrawing" Target="../diagrams/drawing101.xml"/><Relationship Id="rId1" Type="http://schemas.openxmlformats.org/officeDocument/2006/relationships/slideLayout" Target="../slideLayouts/slideLayout17.xml"/><Relationship Id="rId6" Type="http://schemas.openxmlformats.org/officeDocument/2006/relationships/diagramColors" Target="../diagrams/colors98.xml"/><Relationship Id="rId11" Type="http://schemas.openxmlformats.org/officeDocument/2006/relationships/diagramColors" Target="../diagrams/colors99.xml"/><Relationship Id="rId24" Type="http://schemas.openxmlformats.org/officeDocument/2006/relationships/image" Target="../media/image34.jpg"/><Relationship Id="rId32" Type="http://schemas.openxmlformats.org/officeDocument/2006/relationships/diagramQuickStyle" Target="../diagrams/quickStyle102.xml"/><Relationship Id="rId37" Type="http://schemas.openxmlformats.org/officeDocument/2006/relationships/diagramQuickStyle" Target="../diagrams/quickStyle103.xml"/><Relationship Id="rId5" Type="http://schemas.openxmlformats.org/officeDocument/2006/relationships/diagramQuickStyle" Target="../diagrams/quickStyle98.xml"/><Relationship Id="rId15" Type="http://schemas.openxmlformats.org/officeDocument/2006/relationships/diagramQuickStyle" Target="../diagrams/quickStyle100.xml"/><Relationship Id="rId23" Type="http://schemas.openxmlformats.org/officeDocument/2006/relationships/image" Target="../media/image30.png"/><Relationship Id="rId28" Type="http://schemas.openxmlformats.org/officeDocument/2006/relationships/diagramColors" Target="../diagrams/colors101.xml"/><Relationship Id="rId36" Type="http://schemas.openxmlformats.org/officeDocument/2006/relationships/diagramLayout" Target="../diagrams/layout103.xml"/><Relationship Id="rId10" Type="http://schemas.openxmlformats.org/officeDocument/2006/relationships/diagramQuickStyle" Target="../diagrams/quickStyle99.xml"/><Relationship Id="rId19" Type="http://schemas.openxmlformats.org/officeDocument/2006/relationships/image" Target="../media/image31.png"/><Relationship Id="rId31" Type="http://schemas.openxmlformats.org/officeDocument/2006/relationships/diagramLayout" Target="../diagrams/layout102.xml"/><Relationship Id="rId4" Type="http://schemas.openxmlformats.org/officeDocument/2006/relationships/diagramLayout" Target="../diagrams/layout98.xml"/><Relationship Id="rId9" Type="http://schemas.openxmlformats.org/officeDocument/2006/relationships/diagramLayout" Target="../diagrams/layout99.xml"/><Relationship Id="rId14" Type="http://schemas.openxmlformats.org/officeDocument/2006/relationships/diagramLayout" Target="../diagrams/layout100.xml"/><Relationship Id="rId22" Type="http://schemas.openxmlformats.org/officeDocument/2006/relationships/image" Target="../media/image22.png"/><Relationship Id="rId27" Type="http://schemas.openxmlformats.org/officeDocument/2006/relationships/diagramQuickStyle" Target="../diagrams/quickStyle101.xml"/><Relationship Id="rId30" Type="http://schemas.openxmlformats.org/officeDocument/2006/relationships/diagramData" Target="../diagrams/data102.xml"/><Relationship Id="rId35" Type="http://schemas.openxmlformats.org/officeDocument/2006/relationships/diagramData" Target="../diagrams/data10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20.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7.xml"/><Relationship Id="rId1" Type="http://schemas.openxmlformats.org/officeDocument/2006/relationships/slideLayout" Target="../slideLayouts/slideLayout86.xml"/><Relationship Id="rId5" Type="http://schemas.openxmlformats.org/officeDocument/2006/relationships/image" Target="../media/image41.emf"/><Relationship Id="rId4" Type="http://schemas.openxmlformats.org/officeDocument/2006/relationships/image" Target="../media/image40.emf"/></Relationships>
</file>

<file path=ppt/slides/_rels/slide4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8.xml"/><Relationship Id="rId1" Type="http://schemas.openxmlformats.org/officeDocument/2006/relationships/slideLayout" Target="../slideLayouts/slideLayout86.xml"/><Relationship Id="rId6" Type="http://schemas.openxmlformats.org/officeDocument/2006/relationships/image" Target="../media/image43.emf"/><Relationship Id="rId11" Type="http://schemas.openxmlformats.org/officeDocument/2006/relationships/image" Target="../media/image45.png"/><Relationship Id="rId5" Type="http://schemas.openxmlformats.org/officeDocument/2006/relationships/image" Target="../media/image42.emf"/><Relationship Id="rId10" Type="http://schemas.openxmlformats.org/officeDocument/2006/relationships/image" Target="../media/image4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diagramDrawing" Target="../diagrams/drawing1.xml"/><Relationship Id="rId18" Type="http://schemas.microsoft.com/office/2007/relationships/diagramDrawing" Target="../diagrams/drawing2.xml"/><Relationship Id="rId26" Type="http://schemas.openxmlformats.org/officeDocument/2006/relationships/diagramQuickStyle" Target="../diagrams/quickStyle4.xml"/><Relationship Id="rId39" Type="http://schemas.openxmlformats.org/officeDocument/2006/relationships/diagramColors" Target="../diagrams/colors6.xml"/><Relationship Id="rId3" Type="http://schemas.openxmlformats.org/officeDocument/2006/relationships/notesSlide" Target="../notesSlides/notesSlide4.xml"/><Relationship Id="rId21" Type="http://schemas.openxmlformats.org/officeDocument/2006/relationships/diagramQuickStyle" Target="../diagrams/quickStyle3.xml"/><Relationship Id="rId34" Type="http://schemas.openxmlformats.org/officeDocument/2006/relationships/diagramColors" Target="../diagrams/colors5.xml"/><Relationship Id="rId7" Type="http://schemas.openxmlformats.org/officeDocument/2006/relationships/image" Target="../media/image24.png"/><Relationship Id="rId12" Type="http://schemas.openxmlformats.org/officeDocument/2006/relationships/diagramColors" Target="../diagrams/colors1.xml"/><Relationship Id="rId17" Type="http://schemas.openxmlformats.org/officeDocument/2006/relationships/diagramColors" Target="../diagrams/colors2.xml"/><Relationship Id="rId25" Type="http://schemas.openxmlformats.org/officeDocument/2006/relationships/diagramLayout" Target="../diagrams/layout4.xml"/><Relationship Id="rId33" Type="http://schemas.openxmlformats.org/officeDocument/2006/relationships/diagramQuickStyle" Target="../diagrams/quickStyle5.xml"/><Relationship Id="rId38" Type="http://schemas.openxmlformats.org/officeDocument/2006/relationships/diagramQuickStyle" Target="../diagrams/quickStyle6.xml"/><Relationship Id="rId2" Type="http://schemas.openxmlformats.org/officeDocument/2006/relationships/slideLayout" Target="../slideLayouts/slideLayout17.xml"/><Relationship Id="rId16" Type="http://schemas.openxmlformats.org/officeDocument/2006/relationships/diagramQuickStyle" Target="../diagrams/quickStyle2.xml"/><Relationship Id="rId20" Type="http://schemas.openxmlformats.org/officeDocument/2006/relationships/diagramLayout" Target="../diagrams/layout3.xml"/><Relationship Id="rId29" Type="http://schemas.openxmlformats.org/officeDocument/2006/relationships/image" Target="../media/image30.png"/><Relationship Id="rId41" Type="http://schemas.openxmlformats.org/officeDocument/2006/relationships/image" Target="../media/image34.jpg"/><Relationship Id="rId1" Type="http://schemas.openxmlformats.org/officeDocument/2006/relationships/tags" Target="../tags/tag1.xml"/><Relationship Id="rId6" Type="http://schemas.openxmlformats.org/officeDocument/2006/relationships/image" Target="../media/image23.png"/><Relationship Id="rId11" Type="http://schemas.openxmlformats.org/officeDocument/2006/relationships/diagramQuickStyle" Target="../diagrams/quickStyle1.xml"/><Relationship Id="rId24" Type="http://schemas.openxmlformats.org/officeDocument/2006/relationships/diagramData" Target="../diagrams/data4.xml"/><Relationship Id="rId32" Type="http://schemas.openxmlformats.org/officeDocument/2006/relationships/diagramLayout" Target="../diagrams/layout5.xml"/><Relationship Id="rId37" Type="http://schemas.openxmlformats.org/officeDocument/2006/relationships/diagramLayout" Target="../diagrams/layout6.xml"/><Relationship Id="rId40" Type="http://schemas.microsoft.com/office/2007/relationships/diagramDrawing" Target="../diagrams/drawing6.xml"/><Relationship Id="rId5" Type="http://schemas.openxmlformats.org/officeDocument/2006/relationships/image" Target="../media/image22.png"/><Relationship Id="rId15" Type="http://schemas.openxmlformats.org/officeDocument/2006/relationships/diagramLayout" Target="../diagrams/layout2.xml"/><Relationship Id="rId23" Type="http://schemas.microsoft.com/office/2007/relationships/diagramDrawing" Target="../diagrams/drawing3.xml"/><Relationship Id="rId28" Type="http://schemas.microsoft.com/office/2007/relationships/diagramDrawing" Target="../diagrams/drawing4.xml"/><Relationship Id="rId36" Type="http://schemas.openxmlformats.org/officeDocument/2006/relationships/diagramData" Target="../diagrams/data6.xml"/><Relationship Id="rId10" Type="http://schemas.openxmlformats.org/officeDocument/2006/relationships/diagramLayout" Target="../diagrams/layout1.xml"/><Relationship Id="rId19" Type="http://schemas.openxmlformats.org/officeDocument/2006/relationships/diagramData" Target="../diagrams/data3.xml"/><Relationship Id="rId31" Type="http://schemas.openxmlformats.org/officeDocument/2006/relationships/diagramData" Target="../diagrams/data5.xml"/><Relationship Id="rId4" Type="http://schemas.openxmlformats.org/officeDocument/2006/relationships/image" Target="../media/image21.png"/><Relationship Id="rId9" Type="http://schemas.openxmlformats.org/officeDocument/2006/relationships/diagramData" Target="../diagrams/data1.xml"/><Relationship Id="rId14" Type="http://schemas.openxmlformats.org/officeDocument/2006/relationships/diagramData" Target="../diagrams/data2.xml"/><Relationship Id="rId22" Type="http://schemas.openxmlformats.org/officeDocument/2006/relationships/diagramColors" Target="../diagrams/colors3.xml"/><Relationship Id="rId27" Type="http://schemas.openxmlformats.org/officeDocument/2006/relationships/diagramColors" Target="../diagrams/colors4.xml"/><Relationship Id="rId30" Type="http://schemas.openxmlformats.org/officeDocument/2006/relationships/image" Target="../media/image31.png"/><Relationship Id="rId35"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notesSlide" Target="../notesSlides/notesSlide5.xml"/><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33" Type="http://schemas.microsoft.com/office/2007/relationships/diagramDrawing" Target="../diagrams/drawing12.xml"/><Relationship Id="rId2" Type="http://schemas.openxmlformats.org/officeDocument/2006/relationships/slideLayout" Target="../slideLayouts/slideLayout17.xml"/><Relationship Id="rId16" Type="http://schemas.openxmlformats.org/officeDocument/2006/relationships/diagramQuickStyle" Target="../diagrams/quickStyle9.xml"/><Relationship Id="rId20" Type="http://schemas.openxmlformats.org/officeDocument/2006/relationships/diagramLayout" Target="../diagrams/layout10.xml"/><Relationship Id="rId29" Type="http://schemas.openxmlformats.org/officeDocument/2006/relationships/diagramData" Target="../diagrams/data12.xml"/><Relationship Id="rId1" Type="http://schemas.openxmlformats.org/officeDocument/2006/relationships/tags" Target="../tags/tag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32" Type="http://schemas.openxmlformats.org/officeDocument/2006/relationships/diagramColors" Target="../diagrams/colors12.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31" Type="http://schemas.openxmlformats.org/officeDocument/2006/relationships/diagramQuickStyle" Target="../diagrams/quickStyle12.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 Id="rId30" Type="http://schemas.openxmlformats.org/officeDocument/2006/relationships/diagramLayout" Target="../diagrams/layout12.xml"/></Relationships>
</file>

<file path=ppt/slides/_rels/slide8.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18" Type="http://schemas.microsoft.com/office/2007/relationships/diagramDrawing" Target="../diagrams/drawing15.xml"/><Relationship Id="rId26" Type="http://schemas.openxmlformats.org/officeDocument/2006/relationships/diagramQuickStyle" Target="../diagrams/quickStyle17.xml"/><Relationship Id="rId3" Type="http://schemas.openxmlformats.org/officeDocument/2006/relationships/notesSlide" Target="../notesSlides/notesSlide6.xml"/><Relationship Id="rId21" Type="http://schemas.openxmlformats.org/officeDocument/2006/relationships/diagramQuickStyle" Target="../diagrams/quickStyle16.xml"/><Relationship Id="rId7" Type="http://schemas.openxmlformats.org/officeDocument/2006/relationships/diagramColors" Target="../diagrams/colors13.xml"/><Relationship Id="rId12" Type="http://schemas.openxmlformats.org/officeDocument/2006/relationships/diagramColors" Target="../diagrams/colors14.xml"/><Relationship Id="rId17" Type="http://schemas.openxmlformats.org/officeDocument/2006/relationships/diagramColors" Target="../diagrams/colors15.xml"/><Relationship Id="rId25" Type="http://schemas.openxmlformats.org/officeDocument/2006/relationships/diagramLayout" Target="../diagrams/layout17.xml"/><Relationship Id="rId33" Type="http://schemas.microsoft.com/office/2007/relationships/diagramDrawing" Target="../diagrams/drawing18.xml"/><Relationship Id="rId2" Type="http://schemas.openxmlformats.org/officeDocument/2006/relationships/slideLayout" Target="../slideLayouts/slideLayout17.xml"/><Relationship Id="rId16" Type="http://schemas.openxmlformats.org/officeDocument/2006/relationships/diagramQuickStyle" Target="../diagrams/quickStyle15.xml"/><Relationship Id="rId20" Type="http://schemas.openxmlformats.org/officeDocument/2006/relationships/diagramLayout" Target="../diagrams/layout16.xml"/><Relationship Id="rId29" Type="http://schemas.openxmlformats.org/officeDocument/2006/relationships/diagramData" Target="../diagrams/data18.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24" Type="http://schemas.openxmlformats.org/officeDocument/2006/relationships/diagramData" Target="../diagrams/data17.xml"/><Relationship Id="rId32" Type="http://schemas.openxmlformats.org/officeDocument/2006/relationships/diagramColors" Target="../diagrams/colors18.xml"/><Relationship Id="rId5" Type="http://schemas.openxmlformats.org/officeDocument/2006/relationships/diagramLayout" Target="../diagrams/layout13.xml"/><Relationship Id="rId15" Type="http://schemas.openxmlformats.org/officeDocument/2006/relationships/diagramLayout" Target="../diagrams/layout15.xml"/><Relationship Id="rId23" Type="http://schemas.microsoft.com/office/2007/relationships/diagramDrawing" Target="../diagrams/drawing16.xml"/><Relationship Id="rId28" Type="http://schemas.microsoft.com/office/2007/relationships/diagramDrawing" Target="../diagrams/drawing17.xml"/><Relationship Id="rId10" Type="http://schemas.openxmlformats.org/officeDocument/2006/relationships/diagramLayout" Target="../diagrams/layout14.xml"/><Relationship Id="rId19" Type="http://schemas.openxmlformats.org/officeDocument/2006/relationships/diagramData" Target="../diagrams/data16.xml"/><Relationship Id="rId31" Type="http://schemas.openxmlformats.org/officeDocument/2006/relationships/diagramQuickStyle" Target="../diagrams/quickStyle18.xml"/><Relationship Id="rId4" Type="http://schemas.openxmlformats.org/officeDocument/2006/relationships/diagramData" Target="../diagrams/data13.xml"/><Relationship Id="rId9" Type="http://schemas.openxmlformats.org/officeDocument/2006/relationships/diagramData" Target="../diagrams/data14.xml"/><Relationship Id="rId14" Type="http://schemas.openxmlformats.org/officeDocument/2006/relationships/diagramData" Target="../diagrams/data15.xml"/><Relationship Id="rId22" Type="http://schemas.openxmlformats.org/officeDocument/2006/relationships/diagramColors" Target="../diagrams/colors16.xml"/><Relationship Id="rId27" Type="http://schemas.openxmlformats.org/officeDocument/2006/relationships/diagramColors" Target="../diagrams/colors17.xml"/><Relationship Id="rId30" Type="http://schemas.openxmlformats.org/officeDocument/2006/relationships/diagramLayout" Target="../diagrams/layout1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Layout" Target="../diagrams/layout20.xml"/><Relationship Id="rId3" Type="http://schemas.openxmlformats.org/officeDocument/2006/relationships/notesSlide" Target="../notesSlides/notesSlide7.xml"/><Relationship Id="rId7" Type="http://schemas.openxmlformats.org/officeDocument/2006/relationships/diagramQuickStyle" Target="../diagrams/quickStyle19.xml"/><Relationship Id="rId12" Type="http://schemas.openxmlformats.org/officeDocument/2006/relationships/diagramData" Target="../diagrams/data20.xml"/><Relationship Id="rId2" Type="http://schemas.openxmlformats.org/officeDocument/2006/relationships/slideLayout" Target="../slideLayouts/slideLayout17.xml"/><Relationship Id="rId16" Type="http://schemas.microsoft.com/office/2007/relationships/diagramDrawing" Target="../diagrams/drawing20.xml"/><Relationship Id="rId1" Type="http://schemas.openxmlformats.org/officeDocument/2006/relationships/tags" Target="../tags/tag4.xml"/><Relationship Id="rId6" Type="http://schemas.openxmlformats.org/officeDocument/2006/relationships/diagramLayout" Target="../diagrams/layout19.xml"/><Relationship Id="rId11" Type="http://schemas.openxmlformats.org/officeDocument/2006/relationships/image" Target="../media/image31.png"/><Relationship Id="rId5" Type="http://schemas.openxmlformats.org/officeDocument/2006/relationships/diagramData" Target="../diagrams/data19.xml"/><Relationship Id="rId15" Type="http://schemas.openxmlformats.org/officeDocument/2006/relationships/diagramColors" Target="../diagrams/colors20.xml"/><Relationship Id="rId10" Type="http://schemas.openxmlformats.org/officeDocument/2006/relationships/image" Target="../media/image30.png"/><Relationship Id="rId4" Type="http://schemas.openxmlformats.org/officeDocument/2006/relationships/image" Target="../media/image24.png"/><Relationship Id="rId9" Type="http://schemas.microsoft.com/office/2007/relationships/diagramDrawing" Target="../diagrams/drawing19.xml"/><Relationship Id="rId14" Type="http://schemas.openxmlformats.org/officeDocument/2006/relationships/diagramQuickStyle" Target="../diagrams/quickStyle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smtClean="0"/>
              <a:t>Files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155327"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OneDrive for Business/SharePoint Files API </a:t>
            </a:r>
          </a:p>
          <a:p>
            <a:pPr>
              <a:defRPr/>
            </a:pPr>
            <a:r>
              <a:rPr lang="en-US" sz="2000" dirty="0">
                <a:solidFill>
                  <a:srgbClr val="FF0000"/>
                </a:solidFill>
              </a:rPr>
              <a:t>https://contoso-my.sharepoint.com/personal/yina_contoso_com/_api/v1.0/files</a:t>
            </a:r>
          </a:p>
          <a:p>
            <a:pPr>
              <a:defRPr/>
            </a:pPr>
            <a:r>
              <a:rPr lang="en-US" sz="2000" dirty="0">
                <a:solidFill>
                  <a:srgbClr val="FF0000"/>
                </a:solidFill>
              </a:rPr>
              <a:t>https://contoso.sharepoint.com/sites/designCouncil/_</a:t>
            </a:r>
            <a:r>
              <a:rPr lang="en-US" sz="2000" dirty="0" smtClean="0">
                <a:solidFill>
                  <a:srgbClr val="FF0000"/>
                </a:solidFill>
              </a:rPr>
              <a:t>api/v1.0/files</a:t>
            </a:r>
            <a:endParaRPr lang="en-US" sz="2000" dirty="0">
              <a:solidFill>
                <a:srgbClr val="FF0000"/>
              </a:solidFill>
            </a:endParaRPr>
          </a:p>
        </p:txBody>
      </p:sp>
    </p:spTree>
    <p:custDataLst>
      <p:tags r:id="rId1"/>
    </p:custDataLst>
    <p:extLst>
      <p:ext uri="{BB962C8B-B14F-4D97-AF65-F5344CB8AC3E}">
        <p14:creationId xmlns:p14="http://schemas.microsoft.com/office/powerpoint/2010/main" val="352205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anim calcmode="lin" valueType="num">
                                      <p:cBhvr>
                                        <p:cTn id="67" dur="500" fill="hold"/>
                                        <p:tgtEl>
                                          <p:spTgt spid="62"/>
                                        </p:tgtEl>
                                        <p:attrNameLst>
                                          <p:attrName>ppt_x</p:attrName>
                                        </p:attrNameLst>
                                      </p:cBhvr>
                                      <p:tavLst>
                                        <p:tav tm="0">
                                          <p:val>
                                            <p:strVal val="#ppt_x"/>
                                          </p:val>
                                        </p:tav>
                                        <p:tav tm="100000">
                                          <p:val>
                                            <p:strVal val="#ppt_x"/>
                                          </p:val>
                                        </p:tav>
                                      </p:tavLst>
                                    </p:anim>
                                    <p:anim calcmode="lin" valueType="num">
                                      <p:cBhvr>
                                        <p:cTn id="68" dur="500" fill="hold"/>
                                        <p:tgtEl>
                                          <p:spTgt spid="6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anim calcmode="lin" valueType="num">
                                      <p:cBhvr>
                                        <p:cTn id="72" dur="500" fill="hold"/>
                                        <p:tgtEl>
                                          <p:spTgt spid="68"/>
                                        </p:tgtEl>
                                        <p:attrNameLst>
                                          <p:attrName>ppt_x</p:attrName>
                                        </p:attrNameLst>
                                      </p:cBhvr>
                                      <p:tavLst>
                                        <p:tav tm="0">
                                          <p:val>
                                            <p:strVal val="#ppt_x"/>
                                          </p:val>
                                        </p:tav>
                                        <p:tav tm="100000">
                                          <p:val>
                                            <p:strVal val="#ppt_x"/>
                                          </p:val>
                                        </p:tav>
                                      </p:tavLst>
                                    </p:anim>
                                    <p:anim calcmode="lin" valueType="num">
                                      <p:cBhvr>
                                        <p:cTn id="7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3" name="Title 12"/>
          <p:cNvSpPr>
            <a:spLocks noGrp="1"/>
          </p:cNvSpPr>
          <p:nvPr>
            <p:ph type="title"/>
          </p:nvPr>
        </p:nvSpPr>
        <p:spPr/>
        <p:txBody>
          <a:bodyPr/>
          <a:lstStyle/>
          <a:p>
            <a:r>
              <a:rPr lang="en-US" dirty="0"/>
              <a:t>Office Graph</a:t>
            </a:r>
          </a:p>
        </p:txBody>
      </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
        <p:nvSpPr>
          <p:cNvPr id="50" name="TextBox 51"/>
          <p:cNvSpPr txBox="1"/>
          <p:nvPr/>
        </p:nvSpPr>
        <p:spPr>
          <a:xfrm>
            <a:off x="636904" y="4733185"/>
            <a:ext cx="9751695" cy="1446550"/>
          </a:xfrm>
          <a:prstGeom prst="rect">
            <a:avLst/>
          </a:prstGeom>
          <a:noFill/>
        </p:spPr>
        <p:txBody>
          <a:bodyPr wrap="squar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Office Graph in SharePoint Online </a:t>
            </a:r>
          </a:p>
          <a:p>
            <a:pPr>
              <a:defRPr/>
            </a:pPr>
            <a:r>
              <a:rPr lang="en-US" sz="2000" dirty="0">
                <a:solidFill>
                  <a:srgbClr val="FF0000"/>
                </a:solidFill>
              </a:rPr>
              <a:t>https://contoso.sharepoint.com/_api/search/query?Querytext='*'&amp;Properties='GraphQuery:actor(ME,action\:1020,or(action\:1020\,action\:1003,action\:1001,action\:1024,action\:1005,action\:1037,action\:1039,action\:1036)'&amp;SelectProperties='Docid,Title</a:t>
            </a:r>
            <a:endParaRPr lang="en-US" dirty="0">
              <a:solidFill>
                <a:srgbClr val="FF0000"/>
              </a:solidFill>
            </a:endParaRPr>
          </a:p>
        </p:txBody>
      </p:sp>
    </p:spTree>
    <p:custDataLst>
      <p:tags r:id="rId1"/>
    </p:custDataLst>
    <p:extLst>
      <p:ext uri="{BB962C8B-B14F-4D97-AF65-F5344CB8AC3E}">
        <p14:creationId xmlns:p14="http://schemas.microsoft.com/office/powerpoint/2010/main" val="181731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anim calcmode="lin" valueType="num">
                                      <p:cBhvr>
                                        <p:cTn id="40" dur="500" fill="hold"/>
                                        <p:tgtEl>
                                          <p:spTgt spid="31"/>
                                        </p:tgtEl>
                                        <p:attrNameLst>
                                          <p:attrName>ppt_x</p:attrName>
                                        </p:attrNameLst>
                                      </p:cBhvr>
                                      <p:tavLst>
                                        <p:tav tm="0">
                                          <p:val>
                                            <p:strVal val="#ppt_x"/>
                                          </p:val>
                                        </p:tav>
                                        <p:tav tm="100000">
                                          <p:val>
                                            <p:strVal val="#ppt_x"/>
                                          </p:val>
                                        </p:tav>
                                      </p:tavLst>
                                    </p:anim>
                                    <p:anim calcmode="lin" valueType="num">
                                      <p:cBhvr>
                                        <p:cTn id="41" dur="500" fill="hold"/>
                                        <p:tgtEl>
                                          <p:spTgt spid="3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anim calcmode="lin" valueType="num">
                                      <p:cBhvr>
                                        <p:cTn id="55" dur="500" fill="hold"/>
                                        <p:tgtEl>
                                          <p:spTgt spid="26"/>
                                        </p:tgtEl>
                                        <p:attrNameLst>
                                          <p:attrName>ppt_x</p:attrName>
                                        </p:attrNameLst>
                                      </p:cBhvr>
                                      <p:tavLst>
                                        <p:tav tm="0">
                                          <p:val>
                                            <p:strVal val="#ppt_x"/>
                                          </p:val>
                                        </p:tav>
                                        <p:tav tm="100000">
                                          <p:val>
                                            <p:strVal val="#ppt_x"/>
                                          </p:val>
                                        </p:tav>
                                      </p:tavLst>
                                    </p:anim>
                                    <p:anim calcmode="lin" valueType="num">
                                      <p:cBhvr>
                                        <p:cTn id="56" dur="5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31"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a:t>
            </a:r>
            <a:r>
              <a:rPr lang="en-US" dirty="0"/>
              <a:t>Microsoft Graph</a:t>
            </a:r>
            <a:r>
              <a:rPr lang="en-US" dirty="0" smtClean="0"/>
              <a:t> API</a:t>
            </a:r>
            <a:endParaRPr lang="en-US" dirty="0"/>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Office 365 </a:t>
            </a:r>
            <a:r>
              <a:rPr lang="en-US" dirty="0"/>
              <a:t>Microsoft Graph</a:t>
            </a:r>
            <a:r>
              <a:rPr lang="en-US" dirty="0" smtClean="0"/>
              <a:t> API</a:t>
            </a:r>
            <a:endParaRPr lang="en-US" dirty="0"/>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27880"/>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r>
                  <a:rPr lang="nb-NO" sz="2352" dirty="0" smtClean="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Add-in</a:t>
                </a:r>
                <a:endPar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Breaking silos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to </a:t>
            </a:r>
            <a:r>
              <a:rPr lang="en-US" dirty="0"/>
              <a:t>Microsoft Graph</a:t>
            </a:r>
            <a:r>
              <a:rPr lang="en-US" dirty="0" smtClean="0"/>
              <a:t> API</a:t>
            </a:r>
            <a:endParaRPr lang="en-US" dirty="0"/>
          </a:p>
        </p:txBody>
      </p:sp>
      <p:sp>
        <p:nvSpPr>
          <p:cNvPr id="4" name="Text Placeholder 3"/>
          <p:cNvSpPr>
            <a:spLocks noGrp="1"/>
          </p:cNvSpPr>
          <p:nvPr>
            <p:ph type="body" sz="quarter" idx="10"/>
          </p:nvPr>
        </p:nvSpPr>
        <p:spPr/>
        <p:txBody>
          <a:bodyPr/>
          <a:lstStyle/>
          <a:p>
            <a:r>
              <a:rPr lang="en-US" dirty="0" smtClean="0"/>
              <a:t>Single well-known endpoint</a:t>
            </a:r>
          </a:p>
          <a:p>
            <a:endParaRPr lang="en-US" dirty="0" smtClean="0"/>
          </a:p>
          <a:p>
            <a:r>
              <a:rPr lang="en-US" dirty="0" smtClean="0"/>
              <a:t>Single well-known resource</a:t>
            </a:r>
          </a:p>
          <a:p>
            <a:endParaRPr lang="en-US" dirty="0" smtClean="0"/>
          </a:p>
          <a:p>
            <a:r>
              <a:rPr lang="en-US" dirty="0" smtClean="0"/>
              <a:t>Only one </a:t>
            </a:r>
            <a:r>
              <a:rPr lang="en-US" dirty="0" err="1" smtClean="0"/>
              <a:t>OAuth</a:t>
            </a:r>
            <a:r>
              <a:rPr lang="en-US" dirty="0" smtClean="0"/>
              <a:t> access token needed</a:t>
            </a:r>
          </a:p>
          <a:p>
            <a:endParaRPr lang="en-US" dirty="0" smtClean="0"/>
          </a:p>
          <a:p>
            <a:r>
              <a:rPr lang="en-US" dirty="0" smtClean="0"/>
              <a:t>Navigate across workloads and relationships logically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a:t>
            </a:r>
            <a:r>
              <a:rPr lang="en-US" dirty="0" smtClean="0"/>
              <a:t> API vs. Service APIs</a:t>
            </a:r>
            <a:endParaRPr lang="en-US" dirty="0"/>
          </a:p>
        </p:txBody>
      </p:sp>
      <p:sp>
        <p:nvSpPr>
          <p:cNvPr id="4" name="Text Placeholder 3"/>
          <p:cNvSpPr>
            <a:spLocks noGrp="1"/>
          </p:cNvSpPr>
          <p:nvPr>
            <p:ph type="body" sz="quarter" idx="10"/>
          </p:nvPr>
        </p:nvSpPr>
        <p:spPr/>
        <p:txBody>
          <a:bodyPr/>
          <a:lstStyle/>
          <a:p>
            <a:r>
              <a:rPr lang="en-US" dirty="0" smtClean="0"/>
              <a:t>Functionality will likely show up first in </a:t>
            </a:r>
            <a:r>
              <a:rPr lang="en-US" dirty="0"/>
              <a:t>s</a:t>
            </a:r>
            <a:r>
              <a:rPr lang="en-US" dirty="0" smtClean="0"/>
              <a:t>ervice-specific end-points</a:t>
            </a:r>
          </a:p>
          <a:p>
            <a:r>
              <a:rPr lang="en-US" dirty="0" smtClean="0"/>
              <a:t>Desire to have all service-specific functionality in </a:t>
            </a:r>
            <a:r>
              <a:rPr lang="en-US" dirty="0"/>
              <a:t>Microsoft Graph</a:t>
            </a:r>
            <a:r>
              <a:rPr lang="en-US" dirty="0" smtClean="0"/>
              <a:t> API</a:t>
            </a:r>
          </a:p>
          <a:p>
            <a:r>
              <a:rPr lang="en-US" dirty="0" smtClean="0"/>
              <a:t>Service-specific APIs will continue to require resource specific access tokens</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1844954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gradFill>
                  <a:gsLst>
                    <a:gs pos="0">
                      <a:schemeClr val="tx1"/>
                    </a:gs>
                    <a:gs pos="55000">
                      <a:schemeClr val="tx1"/>
                    </a:gs>
                  </a:gsLst>
                  <a:lin ang="5400000" scaled="0"/>
                </a:gradFill>
              </a:rPr>
              <a:t>/me</a:t>
            </a:r>
            <a:endParaRPr lang="en-US" dirty="0">
              <a:gradFill>
                <a:gsLst>
                  <a:gs pos="0">
                    <a:schemeClr val="tx1"/>
                  </a:gs>
                  <a:gs pos="55000">
                    <a:schemeClr val="tx1"/>
                  </a:gs>
                </a:gsLst>
                <a:lin ang="5400000" scaled="0"/>
              </a:gradFill>
            </a:endParaRP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a:t>
            </a:r>
            <a:r>
              <a:rPr lang="en-US" sz="2400" dirty="0" smtClean="0"/>
              <a:t>graph.microsoft.com/v1.0/contoso.com</a:t>
            </a:r>
            <a:endParaRPr lang="en-US" sz="2400" dirty="0"/>
          </a:p>
          <a:p>
            <a:pPr marL="0" indent="0">
              <a:buNone/>
            </a:pPr>
            <a:r>
              <a:rPr lang="en-US" sz="2400" dirty="0"/>
              <a:t>	</a:t>
            </a:r>
            <a:r>
              <a:rPr lang="en-US" sz="2400" b="1" dirty="0"/>
              <a:t>/</a:t>
            </a:r>
            <a:r>
              <a:rPr lang="en-US" sz="2400" b="1" dirty="0" smtClean="0"/>
              <a:t>users/yina@contoso.com</a:t>
            </a:r>
          </a:p>
          <a:p>
            <a:pPr marL="0" indent="0">
              <a:buNone/>
            </a:pPr>
            <a:endParaRPr lang="en-US" sz="2400" dirty="0"/>
          </a:p>
          <a:p>
            <a:pPr marL="0" indent="0">
              <a:buNone/>
            </a:pPr>
            <a:r>
              <a:rPr lang="en-US" sz="2400" dirty="0" smtClean="0"/>
              <a:t>GET https://graph.microsoft.com/v1.0</a:t>
            </a:r>
            <a:r>
              <a:rPr lang="en-US" sz="2400" b="1" dirty="0" smtClean="0"/>
              <a:t>/me</a:t>
            </a:r>
          </a:p>
          <a:p>
            <a:pPr marL="0" indent="0">
              <a:buNone/>
            </a:pPr>
            <a:endParaRPr lang="en-US" sz="2400" dirty="0" smtClean="0"/>
          </a:p>
          <a:p>
            <a:pPr marL="0" indent="0">
              <a:buNone/>
            </a:pPr>
            <a:r>
              <a:rPr lang="en-US" sz="2400" dirty="0" smtClean="0"/>
              <a:t>GET https://graph.microsoft.com/v1.0/contoso.com</a:t>
            </a:r>
          </a:p>
          <a:p>
            <a:pPr marL="0" indent="0">
              <a:buNone/>
            </a:pPr>
            <a:r>
              <a:rPr lang="en-US" sz="2400" dirty="0" smtClean="0"/>
              <a:t>	</a:t>
            </a:r>
            <a:r>
              <a:rPr lang="en-US" sz="2400" b="1" dirty="0" smtClean="0"/>
              <a:t>/users/&lt;id&gt;</a:t>
            </a:r>
          </a:p>
          <a:p>
            <a:pPr marL="0" indent="0">
              <a:buNone/>
            </a:pPr>
            <a:endParaRPr lang="en-US" sz="2400" dirty="0" smtClean="0"/>
          </a:p>
          <a:p>
            <a:pPr marL="0" indent="0">
              <a:buNone/>
            </a:pPr>
            <a:r>
              <a:rPr lang="en-US" sz="2400" dirty="0"/>
              <a:t>GET https://</a:t>
            </a:r>
            <a:r>
              <a:rPr lang="en-US" sz="2400" dirty="0" smtClean="0"/>
              <a:t>graph.microsoft.com/v1.0/contoso.com</a:t>
            </a:r>
            <a:endParaRPr lang="en-US" sz="2400" dirty="0"/>
          </a:p>
          <a:p>
            <a:pPr marL="0" indent="0">
              <a:buNone/>
            </a:pPr>
            <a:r>
              <a:rPr lang="en-US" sz="2400" dirty="0"/>
              <a:t>	</a:t>
            </a:r>
            <a:r>
              <a:rPr lang="en-US" sz="2400" b="1" dirty="0"/>
              <a:t>/users/yina@contoso.com?$</a:t>
            </a:r>
            <a:r>
              <a:rPr lang="en-US" sz="2400" b="1" dirty="0" smtClean="0"/>
              <a:t>select=</a:t>
            </a:r>
            <a:r>
              <a:rPr lang="en-US" sz="2400" b="1" dirty="0" err="1" smtClean="0"/>
              <a:t>aboutMe</a:t>
            </a:r>
            <a:endParaRPr lang="en-US" sz="2400" b="1" dirty="0" smtClean="0"/>
          </a:p>
          <a:p>
            <a:pPr marL="0" indent="0">
              <a:buNone/>
            </a:pPr>
            <a:endParaRPr lang="en-US" sz="2400" dirty="0" smtClean="0"/>
          </a:p>
          <a:p>
            <a:pPr marL="0" indent="0">
              <a:buNone/>
            </a:pPr>
            <a:r>
              <a:rPr lang="en-US" sz="2400" dirty="0" smtClean="0"/>
              <a:t>GET </a:t>
            </a:r>
            <a:r>
              <a:rPr lang="en-US" sz="2400" dirty="0"/>
              <a:t>https://</a:t>
            </a:r>
            <a:r>
              <a:rPr lang="en-US" sz="2400" dirty="0" smtClean="0"/>
              <a:t>graph.microsoft.com/v1.0</a:t>
            </a:r>
            <a:r>
              <a:rPr lang="en-US" sz="2400" b="1" dirty="0" smtClean="0"/>
              <a:t>/me/photo</a:t>
            </a:r>
            <a:endParaRPr lang="en-US" sz="2400" b="1" dirty="0"/>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smtClean="0"/>
              <a:t>/users</a:t>
            </a:r>
            <a:endParaRPr lang="en-US" dirty="0"/>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a:t>
            </a:r>
            <a:r>
              <a:rPr lang="en-US" dirty="0"/>
              <a:t>Microsoft Graph</a:t>
            </a:r>
            <a:r>
              <a:rPr lang="en-GB" dirty="0" smtClean="0"/>
              <a:t> </a:t>
            </a:r>
            <a:r>
              <a:rPr lang="en-GB" dirty="0"/>
              <a:t>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https://graph.microsoft.com/v1.0</a:t>
            </a:r>
            <a:r>
              <a:rPr lang="en-US" sz="2400" b="1" dirty="0" smtClean="0"/>
              <a:t>/me/manager</a:t>
            </a:r>
          </a:p>
          <a:p>
            <a:pPr marL="0" indent="0">
              <a:buNone/>
            </a:pPr>
            <a:endParaRPr lang="en-US" sz="2400" dirty="0" smtClean="0"/>
          </a:p>
          <a:p>
            <a:r>
              <a:rPr lang="en-US" sz="2400" dirty="0"/>
              <a:t>GET https://graph.microsoft.com/v1.0/contoso.com</a:t>
            </a:r>
          </a:p>
          <a:p>
            <a:pPr marL="0" indent="0">
              <a:buNone/>
            </a:pPr>
            <a:r>
              <a:rPr lang="en-US" sz="2400" dirty="0"/>
              <a:t>	</a:t>
            </a:r>
            <a:r>
              <a:rPr lang="en-US" sz="2400" b="1" dirty="0"/>
              <a:t>/</a:t>
            </a:r>
            <a:r>
              <a:rPr lang="en-US" sz="2400" b="1" dirty="0" smtClean="0"/>
              <a:t>users/yina@contoso.com/</a:t>
            </a:r>
            <a:r>
              <a:rPr lang="en-US" sz="2400" b="1" dirty="0" err="1" smtClean="0"/>
              <a:t>directReports</a:t>
            </a:r>
            <a:endParaRPr lang="en-US" sz="2400" b="1" dirty="0"/>
          </a:p>
          <a:p>
            <a:pPr marL="0" indent="0">
              <a:buNone/>
            </a:pPr>
            <a:endParaRPr lang="en-US" sz="2400" dirty="0" smtClean="0"/>
          </a:p>
          <a:p>
            <a:r>
              <a:rPr lang="en-US" sz="2400" dirty="0"/>
              <a:t>GET https://graph.microsoft.com/v1.0</a:t>
            </a:r>
            <a:r>
              <a:rPr lang="en-US" sz="2400" b="1" dirty="0" smtClean="0"/>
              <a:t>/me/memberOf</a:t>
            </a:r>
          </a:p>
          <a:p>
            <a:pPr marL="0" indent="0">
              <a:buNone/>
            </a:pPr>
            <a:endParaRPr lang="en-US" sz="2400" dirty="0" smtClean="0"/>
          </a:p>
          <a:p>
            <a:r>
              <a:rPr lang="en-US" sz="2400" dirty="0"/>
              <a:t>GET https://graph.microsoft.com/v1.0/contoso.com</a:t>
            </a:r>
            <a:r>
              <a:rPr lang="en-US" sz="2400" b="1" dirty="0" smtClean="0"/>
              <a:t>/users/&lt;id&gt;</a:t>
            </a:r>
          </a:p>
          <a:p>
            <a:pPr marL="0" indent="0">
              <a:buNone/>
            </a:pPr>
            <a:endParaRPr lang="en-US" sz="2400" b="1" dirty="0" smtClean="0"/>
          </a:p>
          <a:p>
            <a:r>
              <a:rPr lang="en-US" sz="2400" dirty="0"/>
              <a:t>GET https://graph.microsoft.com/v1.0/contoso.com</a:t>
            </a:r>
            <a:r>
              <a:rPr lang="en-US" sz="2400" b="1" dirty="0" smtClean="0"/>
              <a:t>/users</a:t>
            </a:r>
            <a:r>
              <a:rPr lang="en-US" sz="2400" b="1" dirty="0"/>
              <a:t>/&lt;id</a:t>
            </a:r>
            <a:r>
              <a:rPr lang="en-US" sz="2400" b="1" dirty="0" smtClean="0"/>
              <a:t>&gt;/photo</a:t>
            </a:r>
            <a:endParaRPr lang="en-US" sz="2400" dirty="0" smtClean="0"/>
          </a:p>
          <a:p>
            <a:pPr marL="0" indent="0">
              <a:buNone/>
            </a:pPr>
            <a:endParaRPr lang="en-US" sz="2400" dirty="0" smtClean="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/messages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https://graph.microsoft.com/v1.0</a:t>
            </a:r>
            <a:r>
              <a:rPr lang="en-US" sz="2800" b="1" dirty="0" smtClean="0"/>
              <a:t>/me/messages</a:t>
            </a:r>
          </a:p>
          <a:p>
            <a:pPr marL="0" indent="0">
              <a:buNone/>
            </a:pPr>
            <a:endParaRPr lang="en-US" sz="2800" dirty="0" smtClean="0"/>
          </a:p>
          <a:p>
            <a:r>
              <a:rPr lang="en-US" sz="2800" dirty="0"/>
              <a:t>GET https://graph.microsoft.com/v1.0</a:t>
            </a:r>
            <a:r>
              <a:rPr lang="en-US" sz="2800" b="1" dirty="0" smtClean="0"/>
              <a:t>/me/messages</a:t>
            </a:r>
            <a:r>
              <a:rPr lang="en-US" sz="2800" b="1" dirty="0"/>
              <a:t>?$top=5</a:t>
            </a:r>
          </a:p>
          <a:p>
            <a:pPr marL="0" indent="0">
              <a:buNone/>
            </a:pPr>
            <a:endParaRPr lang="en-US" sz="2800" dirty="0"/>
          </a:p>
          <a:p>
            <a:r>
              <a:rPr lang="en-US" sz="2800" dirty="0" smtClean="0"/>
              <a:t>GET https://</a:t>
            </a:r>
            <a:r>
              <a:rPr lang="en-US" sz="2800" dirty="0"/>
              <a:t>graph.microsoft.com/v1.0</a:t>
            </a:r>
            <a:r>
              <a:rPr lang="en-US" sz="2800" b="1" dirty="0" smtClean="0"/>
              <a:t>/me</a:t>
            </a:r>
          </a:p>
          <a:p>
            <a:pPr marL="0" indent="0">
              <a:buNone/>
            </a:pPr>
            <a:r>
              <a:rPr lang="en-US" sz="2800" b="1" dirty="0"/>
              <a:t>	</a:t>
            </a:r>
            <a:r>
              <a:rPr lang="en-US" sz="2800" b="1" dirty="0" smtClean="0"/>
              <a:t>/messages?$top=5&amp;$skip=5&amp;$</a:t>
            </a:r>
            <a:r>
              <a:rPr lang="en-US" sz="2800" b="1" dirty="0" err="1"/>
              <a:t>orderby</a:t>
            </a:r>
            <a:r>
              <a:rPr lang="en-US" sz="2800" b="1" dirty="0"/>
              <a:t>=</a:t>
            </a:r>
            <a:r>
              <a:rPr lang="en-US" sz="2800" b="1" dirty="0" err="1"/>
              <a:t>DateTimeCreated</a:t>
            </a:r>
            <a:r>
              <a:rPr lang="en-US" sz="2800" b="1" dirty="0"/>
              <a:t> </a:t>
            </a:r>
          </a:p>
          <a:p>
            <a:pPr marL="0" indent="0">
              <a:buNone/>
            </a:pPr>
            <a:endParaRPr lang="en-US" sz="2800" dirty="0" smtClean="0"/>
          </a:p>
          <a:p>
            <a:r>
              <a:rPr lang="en-US" sz="2800" dirty="0"/>
              <a:t>GET https://graph.microsoft.com/v1.0</a:t>
            </a:r>
            <a:r>
              <a:rPr lang="en-US" sz="2800" b="1" dirty="0" smtClean="0"/>
              <a:t>/me</a:t>
            </a:r>
            <a:endParaRPr lang="en-US" sz="2800" b="1" dirty="0"/>
          </a:p>
          <a:p>
            <a:pPr marL="896203" indent="0">
              <a:buNone/>
            </a:pPr>
            <a:r>
              <a:rPr lang="en-US" sz="2800" b="1" dirty="0" smtClean="0"/>
              <a:t>/messages?$</a:t>
            </a:r>
            <a:r>
              <a:rPr lang="en-US" sz="2800" b="1" dirty="0"/>
              <a:t>top=5&amp;$</a:t>
            </a:r>
            <a:r>
              <a:rPr lang="en-US" sz="2800" b="1" dirty="0" smtClean="0"/>
              <a:t>select=</a:t>
            </a:r>
            <a:r>
              <a:rPr lang="en-US" sz="2800" b="1" dirty="0" err="1" smtClean="0"/>
              <a:t>Subject,Sender</a:t>
            </a:r>
            <a:r>
              <a:rPr lang="en-US" sz="2800" b="1" dirty="0" smtClean="0"/>
              <a:t>&amp;</a:t>
            </a:r>
          </a:p>
          <a:p>
            <a:pPr marL="896203" indent="0">
              <a:buNone/>
            </a:pPr>
            <a:r>
              <a:rPr lang="en-US" sz="2800" b="1" dirty="0" smtClean="0"/>
              <a:t>$</a:t>
            </a:r>
            <a:r>
              <a:rPr lang="en-US" sz="2800" b="1" dirty="0"/>
              <a:t>search="</a:t>
            </a:r>
            <a:r>
              <a:rPr lang="en-US" sz="2800" b="1" dirty="0" err="1" smtClean="0"/>
              <a:t>from:alexd@contoso.com</a:t>
            </a:r>
            <a:r>
              <a:rPr lang="en-US" sz="28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/events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dirty="0" smtClean="0"/>
              <a:t>GET https://</a:t>
            </a:r>
            <a:r>
              <a:rPr lang="en-US" dirty="0"/>
              <a:t>graph.microsoft.com/v1.0</a:t>
            </a:r>
            <a:r>
              <a:rPr lang="en-US" b="1" dirty="0" smtClean="0"/>
              <a:t>/me/events</a:t>
            </a:r>
          </a:p>
          <a:p>
            <a:pPr marL="0" indent="0">
              <a:buNone/>
            </a:pPr>
            <a:endParaRPr lang="en-US" dirty="0" smtClean="0"/>
          </a:p>
          <a:p>
            <a:r>
              <a:rPr lang="en-US" dirty="0"/>
              <a:t>GET https://graph.microsoft.com/v1.0</a:t>
            </a:r>
            <a:r>
              <a:rPr lang="en-US" b="1" dirty="0" smtClean="0"/>
              <a:t>/me/events</a:t>
            </a:r>
            <a:r>
              <a:rPr lang="en-US" b="1" dirty="0"/>
              <a:t>?$</a:t>
            </a:r>
            <a:r>
              <a:rPr lang="en-US" b="1" dirty="0" smtClean="0"/>
              <a:t>top=5</a:t>
            </a:r>
          </a:p>
          <a:p>
            <a:pPr marL="0" indent="0">
              <a:buNone/>
            </a:pPr>
            <a:endParaRPr lang="en-US" dirty="0"/>
          </a:p>
          <a:p>
            <a:r>
              <a:rPr lang="en-US" dirty="0"/>
              <a:t>GET https://graph.microsoft.com/v1.0</a:t>
            </a:r>
            <a:r>
              <a:rPr lang="en-US" b="1" dirty="0" smtClean="0"/>
              <a:t>/me</a:t>
            </a:r>
          </a:p>
          <a:p>
            <a:pPr marL="0" indent="0">
              <a:buNone/>
            </a:pPr>
            <a:r>
              <a:rPr lang="en-US" b="1" dirty="0"/>
              <a:t>	</a:t>
            </a:r>
            <a:r>
              <a:rPr lang="en-US" b="1" dirty="0" smtClean="0"/>
              <a:t>/</a:t>
            </a:r>
            <a:r>
              <a:rPr lang="en-US" b="1" dirty="0" err="1" smtClean="0"/>
              <a:t>calendarview?startdatetime</a:t>
            </a:r>
            <a:r>
              <a:rPr lang="en-US" b="1" dirty="0" smtClean="0"/>
              <a:t>=2015-04-01t01:00:00z</a:t>
            </a:r>
          </a:p>
          <a:p>
            <a:pPr marL="0" indent="0">
              <a:buNone/>
            </a:pPr>
            <a:r>
              <a:rPr lang="en-US" b="1" dirty="0"/>
              <a:t>	</a:t>
            </a:r>
            <a:r>
              <a:rPr lang="en-US" b="1" dirty="0" smtClean="0"/>
              <a:t>&amp;enddatetime=2015-04-16t23:00:00z</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/drive</a:t>
            </a:r>
            <a:endParaRPr lang="en-US" dirty="0"/>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https://graph.microsoft.com/v1.0</a:t>
            </a:r>
            <a:r>
              <a:rPr lang="en-US" sz="2400" b="1" dirty="0" smtClean="0"/>
              <a:t>/me/drive/root/children</a:t>
            </a:r>
          </a:p>
          <a:p>
            <a:pPr marL="0" indent="0">
              <a:buNone/>
            </a:pPr>
            <a:endParaRPr lang="en-US" sz="2400" dirty="0" smtClean="0"/>
          </a:p>
          <a:p>
            <a:r>
              <a:rPr lang="en-US" sz="2400" dirty="0"/>
              <a:t>GET https://graph.microsoft.com/v1.0</a:t>
            </a:r>
            <a:r>
              <a:rPr lang="en-US" sz="2400" b="1" dirty="0" smtClean="0"/>
              <a:t>/me/drive/items/&lt;id&gt;</a:t>
            </a:r>
            <a:endParaRPr lang="en-US" sz="2400" b="1" dirty="0"/>
          </a:p>
          <a:p>
            <a:pPr marL="0" indent="0">
              <a:buNone/>
            </a:pPr>
            <a:endParaRPr lang="en-US" sz="2400" dirty="0" smtClean="0"/>
          </a:p>
          <a:p>
            <a:r>
              <a:rPr lang="en-US" sz="2400" dirty="0"/>
              <a:t>GET https://graph.microsoft.com/v1.0</a:t>
            </a:r>
            <a:r>
              <a:rPr lang="en-US" sz="2400" b="1" dirty="0" smtClean="0"/>
              <a:t>/me</a:t>
            </a:r>
          </a:p>
          <a:p>
            <a:pPr marL="0" indent="0">
              <a:buNone/>
            </a:pPr>
            <a:r>
              <a:rPr lang="en-US" sz="2400" b="1" dirty="0"/>
              <a:t>	</a:t>
            </a:r>
            <a:r>
              <a:rPr lang="en-US" sz="2400" b="1" dirty="0" smtClean="0"/>
              <a:t>/drive/items/&lt;</a:t>
            </a:r>
            <a:r>
              <a:rPr lang="en-US" sz="2400" b="1" dirty="0"/>
              <a:t>id</a:t>
            </a:r>
            <a:r>
              <a:rPr lang="en-US" sz="2400" b="1" dirty="0" smtClean="0"/>
              <a:t>&gt;/</a:t>
            </a:r>
            <a:r>
              <a:rPr lang="en-US" sz="2400" b="1" dirty="0" err="1" smtClean="0"/>
              <a:t>lastModifiedByUser</a:t>
            </a:r>
            <a:endParaRPr lang="en-US" sz="2400" b="1" dirty="0" smtClean="0"/>
          </a:p>
          <a:p>
            <a:pPr marL="0" indent="0">
              <a:buNone/>
            </a:pPr>
            <a:endParaRPr lang="en-US" sz="2400" dirty="0"/>
          </a:p>
          <a:p>
            <a:r>
              <a:rPr lang="en-US" sz="2400" dirty="0"/>
              <a:t>GET https://graph.microsoft.com/v1.0/mary@contoso.com</a:t>
            </a:r>
            <a:r>
              <a:rPr lang="en-US" sz="2400" b="1" dirty="0" smtClean="0"/>
              <a:t>/drive</a:t>
            </a:r>
          </a:p>
          <a:p>
            <a:pPr marL="0" indent="0">
              <a:buNone/>
            </a:pPr>
            <a:r>
              <a:rPr lang="en-US" sz="2400" b="1" dirty="0"/>
              <a:t>	</a:t>
            </a:r>
            <a:r>
              <a:rPr lang="en-US" sz="2400" b="1" dirty="0" smtClean="0"/>
              <a:t>/root/children</a:t>
            </a:r>
          </a:p>
          <a:p>
            <a:pPr marL="0" indent="0">
              <a:buNone/>
            </a:pPr>
            <a:endParaRPr lang="en-US" sz="2400" dirty="0" smtClean="0"/>
          </a:p>
          <a:p>
            <a:r>
              <a:rPr lang="en-US" sz="2400" dirty="0"/>
              <a:t>GET https://graph.microsoft.com/v1.0</a:t>
            </a:r>
            <a:r>
              <a:rPr lang="en-US" sz="2400" b="1" dirty="0" smtClean="0"/>
              <a:t>/mary@contoso.com</a:t>
            </a:r>
            <a:endParaRPr lang="en-US" sz="2400" b="1" dirty="0"/>
          </a:p>
          <a:p>
            <a:pPr marL="0" indent="0">
              <a:buNone/>
            </a:pPr>
            <a:r>
              <a:rPr lang="en-US" sz="2400" b="1" dirty="0"/>
              <a:t>	</a:t>
            </a:r>
            <a:r>
              <a:rPr lang="en-US" sz="2400" b="1" dirty="0" smtClean="0"/>
              <a:t>/drive/items/&lt;</a:t>
            </a:r>
            <a:r>
              <a:rPr lang="en-US" sz="2400" b="1" dirty="0"/>
              <a:t>id&gt;/</a:t>
            </a:r>
            <a:r>
              <a:rPr lang="en-US" sz="2400" b="1" dirty="0" err="1"/>
              <a:t>lastModifiedByUser</a:t>
            </a:r>
            <a:r>
              <a:rPr lang="en-US" sz="2400" b="1" dirty="0"/>
              <a:t>/manager</a:t>
            </a:r>
          </a:p>
          <a:p>
            <a:pPr marL="0" indent="0">
              <a:buNone/>
            </a:pPr>
            <a:endParaRPr lang="en-US" sz="24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/groups</a:t>
            </a:r>
            <a:endParaRPr lang="en-US" dirty="0"/>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sz="2000" dirty="0" smtClean="0"/>
              <a:t>GET </a:t>
            </a:r>
            <a:r>
              <a:rPr lang="en-US" sz="2000" dirty="0"/>
              <a:t>https://</a:t>
            </a:r>
            <a:r>
              <a:rPr lang="en-US" sz="2000" dirty="0" smtClean="0"/>
              <a:t>graph.microsoft.com/beta</a:t>
            </a:r>
            <a:r>
              <a:rPr lang="en-US" sz="2000" b="1" dirty="0" smtClean="0"/>
              <a:t>/me/joinedgroups</a:t>
            </a:r>
            <a:endParaRPr lang="en-US" sz="2000" b="1" dirty="0"/>
          </a:p>
          <a:p>
            <a:pPr marL="0" indent="0">
              <a:buNone/>
            </a:pPr>
            <a:endParaRPr lang="en-US" sz="2000" dirty="0" smtClean="0"/>
          </a:p>
          <a:p>
            <a:r>
              <a:rPr lang="en-US" sz="2000" dirty="0" smtClean="0"/>
              <a:t>GET </a:t>
            </a:r>
            <a:r>
              <a:rPr lang="en-US" sz="2000" dirty="0"/>
              <a:t>https://graph.microsoft.com/v1.0</a:t>
            </a:r>
            <a:r>
              <a:rPr lang="en-US" sz="2000" b="1" dirty="0" smtClean="0"/>
              <a:t>/contoso.com</a:t>
            </a:r>
          </a:p>
          <a:p>
            <a:pPr marL="0" indent="0">
              <a:buNone/>
            </a:pPr>
            <a:r>
              <a:rPr lang="en-US" sz="2000" b="1" dirty="0" smtClean="0"/>
              <a:t>	/groups?$filter=</a:t>
            </a:r>
            <a:r>
              <a:rPr lang="en-US" sz="2000" b="1" dirty="0" err="1" smtClean="0"/>
              <a:t>groupType+eq</a:t>
            </a:r>
            <a:r>
              <a:rPr lang="en-US" sz="2000" b="1" dirty="0" smtClean="0"/>
              <a:t>+'Unified' </a:t>
            </a:r>
          </a:p>
          <a:p>
            <a:pPr marL="0" indent="0">
              <a:buNone/>
            </a:pPr>
            <a:endParaRPr lang="en-US" sz="2000" dirty="0"/>
          </a:p>
          <a:p>
            <a:r>
              <a:rPr lang="en-US" sz="2000" dirty="0"/>
              <a:t>GET https://graph.microsoft.com/v1.0/contoso.com</a:t>
            </a:r>
            <a:r>
              <a:rPr lang="en-US" sz="2000" b="1" dirty="0" smtClean="0"/>
              <a:t>/groups</a:t>
            </a:r>
            <a:r>
              <a:rPr lang="en-US" sz="2000" b="1" dirty="0"/>
              <a:t>/&lt;id</a:t>
            </a:r>
            <a:r>
              <a:rPr lang="en-US" sz="2000" b="1" dirty="0" smtClean="0"/>
              <a:t>&gt;/members</a:t>
            </a:r>
            <a:endParaRPr lang="en-US" sz="2000" b="1" dirty="0"/>
          </a:p>
          <a:p>
            <a:pPr marL="0" indent="0">
              <a:buNone/>
            </a:pPr>
            <a:endParaRPr lang="en-US" sz="2000" dirty="0" smtClean="0"/>
          </a:p>
          <a:p>
            <a:r>
              <a:rPr lang="en-US" sz="2000" dirty="0" smtClean="0"/>
              <a:t>GET </a:t>
            </a:r>
            <a:r>
              <a:rPr lang="en-US" sz="2000" dirty="0"/>
              <a:t>https://graph.microsoft.com/v1.0/contoso.com</a:t>
            </a:r>
            <a:r>
              <a:rPr lang="en-US" sz="2000" b="1" dirty="0" smtClean="0"/>
              <a:t>/groups</a:t>
            </a:r>
            <a:r>
              <a:rPr lang="en-US" sz="2000" b="1" dirty="0"/>
              <a:t>/&lt;id</a:t>
            </a:r>
            <a:r>
              <a:rPr lang="en-US" sz="2000" b="1" dirty="0" smtClean="0"/>
              <a:t>&gt;/drive/root/children</a:t>
            </a:r>
            <a:endParaRPr lang="en-US" sz="2000" b="1" dirty="0"/>
          </a:p>
          <a:p>
            <a:pPr marL="0" indent="0">
              <a:buNone/>
            </a:pPr>
            <a:endParaRPr lang="en-US" sz="2000" dirty="0" smtClean="0"/>
          </a:p>
          <a:p>
            <a:r>
              <a:rPr lang="en-US" sz="2000" dirty="0"/>
              <a:t>GET https://graph.microsoft.com/v1.0/contoso.com</a:t>
            </a:r>
            <a:r>
              <a:rPr lang="en-US" sz="2000" b="1" dirty="0" smtClean="0"/>
              <a:t>/groups</a:t>
            </a:r>
            <a:r>
              <a:rPr lang="en-US" sz="2000" b="1" dirty="0"/>
              <a:t>/&lt;id&gt;/conversations</a:t>
            </a:r>
          </a:p>
          <a:p>
            <a:pPr marL="0" indent="0">
              <a:buNone/>
            </a:pPr>
            <a:endParaRPr lang="en-US" sz="2000" dirty="0"/>
          </a:p>
          <a:p>
            <a:r>
              <a:rPr lang="en-US" sz="2000" dirty="0"/>
              <a:t>GET https://graph.microsoft.com/v1.0/contoso.com</a:t>
            </a:r>
            <a:r>
              <a:rPr lang="en-US" sz="2000" b="1" dirty="0" smtClean="0"/>
              <a:t>/groups</a:t>
            </a:r>
            <a:r>
              <a:rPr lang="en-US" sz="2000" b="1" dirty="0"/>
              <a:t>/&lt;id&gt;/events/&lt;id</a:t>
            </a:r>
            <a:r>
              <a:rPr lang="en-US" sz="2000" b="1" dirty="0" smtClean="0"/>
              <a:t>&gt;/</a:t>
            </a:r>
            <a:r>
              <a:rPr lang="en-US" sz="2000" b="1" dirty="0"/>
              <a:t>a</a:t>
            </a:r>
            <a:r>
              <a:rPr lang="en-US" sz="2000" b="1" dirty="0" smtClean="0"/>
              <a:t>ccept</a:t>
            </a:r>
            <a:endParaRPr lang="en-US" sz="2000" b="1" dirty="0"/>
          </a:p>
          <a:p>
            <a:pPr marL="0" indent="0">
              <a:buNone/>
            </a:pPr>
            <a:endParaRPr lang="en-US" sz="2000" dirty="0"/>
          </a:p>
        </p:txBody>
      </p:sp>
    </p:spTree>
    <p:extLst>
      <p:ext uri="{BB962C8B-B14F-4D97-AF65-F5344CB8AC3E}">
        <p14:creationId xmlns:p14="http://schemas.microsoft.com/office/powerpoint/2010/main" val="58821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a:t>
            </a:r>
            <a:r>
              <a:rPr lang="en-US" dirty="0" err="1" smtClean="0"/>
              <a:t>workingWith</a:t>
            </a:r>
            <a:endParaRPr lang="en-US" dirty="0"/>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735880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dirty="0" smtClean="0"/>
              <a:t>GET https://</a:t>
            </a:r>
            <a:r>
              <a:rPr lang="en-US" dirty="0"/>
              <a:t>graph.microsoft.com/v1.0/</a:t>
            </a:r>
            <a:r>
              <a:rPr lang="en-US" b="1" dirty="0" smtClean="0"/>
              <a:t>me/workingWith</a:t>
            </a:r>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users/yina@contoso.com/</a:t>
            </a:r>
            <a:r>
              <a:rPr lang="en-US" b="1" dirty="0" err="1" smtClean="0"/>
              <a:t>workingWith</a:t>
            </a:r>
            <a:endParaRPr lang="en-US" b="1" dirty="0"/>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users/mary@contoso.com/</a:t>
            </a:r>
            <a:r>
              <a:rPr lang="en-US" b="1" dirty="0" err="1" smtClean="0"/>
              <a:t>workingWith</a:t>
            </a:r>
            <a:endParaRPr lang="en-US" b="1"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smtClean="0"/>
              <a:t>/trendingAround</a:t>
            </a:r>
            <a:endParaRPr lang="en-US" dirty="0"/>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r>
              <a:rPr lang="en-US" dirty="0" smtClean="0"/>
              <a:t>GET https://</a:t>
            </a:r>
            <a:r>
              <a:rPr lang="en-US" dirty="0"/>
              <a:t>graph.microsoft.com/v1.0</a:t>
            </a:r>
            <a:r>
              <a:rPr lang="en-US" b="1" dirty="0" smtClean="0"/>
              <a:t>/me/trendingAround</a:t>
            </a:r>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users/yina@contoso.com/</a:t>
            </a:r>
            <a:r>
              <a:rPr lang="en-US" b="1" dirty="0" err="1" smtClean="0"/>
              <a:t>trendingAround</a:t>
            </a:r>
            <a:endParaRPr lang="en-US" b="1" dirty="0"/>
          </a:p>
          <a:p>
            <a:pPr marL="0" indent="0">
              <a:buNone/>
            </a:pPr>
            <a:endParaRPr lang="en-US" dirty="0" smtClean="0"/>
          </a:p>
          <a:p>
            <a:r>
              <a:rPr lang="en-US" dirty="0"/>
              <a:t>GET https://graph.microsoft.com/v1.0/contoso.com</a:t>
            </a:r>
          </a:p>
          <a:p>
            <a:pPr marL="0" indent="0">
              <a:buNone/>
            </a:pPr>
            <a:r>
              <a:rPr lang="en-US" dirty="0"/>
              <a:t>	</a:t>
            </a:r>
            <a:r>
              <a:rPr lang="en-US" b="1" dirty="0"/>
              <a:t>/</a:t>
            </a:r>
            <a:r>
              <a:rPr lang="en-US" b="1" dirty="0" smtClean="0"/>
              <a:t>users/mary@contoso.com/</a:t>
            </a:r>
            <a:r>
              <a:rPr lang="en-US" b="1" dirty="0" err="1" smtClean="0"/>
              <a:t>trendingAround</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Tree>
    <p:extLst>
      <p:ext uri="{BB962C8B-B14F-4D97-AF65-F5344CB8AC3E}">
        <p14:creationId xmlns:p14="http://schemas.microsoft.com/office/powerpoint/2010/main" val="260401255"/>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solidFill>
                  <a:schemeClr val="tx1">
                    <a:alpha val="99000"/>
                  </a:schemeClr>
                </a:solidFill>
              </a:rPr>
              <a:t>Graph Explorer</a:t>
            </a:r>
          </a:p>
          <a:p>
            <a:r>
              <a:rPr lang="en-US" dirty="0">
                <a:solidFill>
                  <a:schemeClr val="tx1">
                    <a:alpha val="99000"/>
                  </a:schemeClr>
                </a:solidFill>
              </a:rPr>
              <a:t>https://graphexplorer2.azurewebsites.net</a:t>
            </a: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35</a:t>
            </a:fld>
            <a:endParaRPr lang="en-US" dirty="0"/>
          </a:p>
        </p:txBody>
      </p:sp>
    </p:spTree>
    <p:extLst>
      <p:ext uri="{BB962C8B-B14F-4D97-AF65-F5344CB8AC3E}">
        <p14:creationId xmlns:p14="http://schemas.microsoft.com/office/powerpoint/2010/main" val="134015779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alpha val="99000"/>
                  </a:schemeClr>
                </a:solidFill>
              </a:rPr>
              <a:t>DOCUMENTATION AT Graph.Microsoft.io</a:t>
            </a:r>
            <a:endParaRPr lang="en-US" dirty="0">
              <a:solidFill>
                <a:schemeClr val="tx1">
                  <a:alpha val="99000"/>
                </a:schemeClr>
              </a:solidFill>
            </a:endParaRPr>
          </a:p>
        </p:txBody>
      </p:sp>
      <p:sp>
        <p:nvSpPr>
          <p:cNvPr id="2" name="Text Placeholder 1"/>
          <p:cNvSpPr>
            <a:spLocks noGrp="1"/>
          </p:cNvSpPr>
          <p:nvPr>
            <p:ph type="body" sz="quarter" idx="10"/>
          </p:nvPr>
        </p:nvSpPr>
        <p:spPr/>
        <p:txBody>
          <a:bodyPr/>
          <a:lstStyle/>
          <a:p>
            <a:pPr marL="0" indent="0">
              <a:buNone/>
            </a:pPr>
            <a:r>
              <a:rPr lang="en-US" dirty="0" smtClean="0">
                <a:solidFill>
                  <a:schemeClr val="tx1">
                    <a:alpha val="99000"/>
                  </a:schemeClr>
                </a:solidFill>
              </a:rPr>
              <a:t>demo</a:t>
            </a:r>
            <a:endParaRPr lang="en-US" dirty="0">
              <a:solidFill>
                <a:schemeClr val="tx1">
                  <a:alpha val="99000"/>
                </a:schemeClr>
              </a:solidFill>
            </a:endParaRPr>
          </a:p>
        </p:txBody>
      </p:sp>
    </p:spTree>
    <p:extLst>
      <p:ext uri="{BB962C8B-B14F-4D97-AF65-F5344CB8AC3E}">
        <p14:creationId xmlns:p14="http://schemas.microsoft.com/office/powerpoint/2010/main" val="4115229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supported now?</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Supported functionality</a:t>
            </a:r>
          </a:p>
        </p:txBody>
      </p:sp>
      <p:sp>
        <p:nvSpPr>
          <p:cNvPr id="2" name="Text Placeholder 1"/>
          <p:cNvSpPr>
            <a:spLocks noGrp="1"/>
          </p:cNvSpPr>
          <p:nvPr>
            <p:ph type="body" sz="quarter" idx="10"/>
          </p:nvPr>
        </p:nvSpPr>
        <p:spPr/>
        <p:txBody>
          <a:bodyPr/>
          <a:lstStyle/>
          <a:p>
            <a:r>
              <a:rPr lang="en-US" dirty="0" smtClean="0"/>
              <a:t>Users</a:t>
            </a:r>
          </a:p>
          <a:p>
            <a:r>
              <a:rPr lang="en-US" dirty="0" smtClean="0"/>
              <a:t>Files</a:t>
            </a:r>
          </a:p>
          <a:p>
            <a:r>
              <a:rPr lang="en-US" dirty="0" smtClean="0"/>
              <a:t>Mail</a:t>
            </a:r>
          </a:p>
          <a:p>
            <a:r>
              <a:rPr lang="en-US" dirty="0" smtClean="0"/>
              <a:t>Calendar</a:t>
            </a:r>
          </a:p>
          <a:p>
            <a:r>
              <a:rPr lang="en-US" dirty="0" smtClean="0"/>
              <a:t>Org. Contacts</a:t>
            </a:r>
          </a:p>
          <a:p>
            <a:r>
              <a:rPr lang="en-US" dirty="0" smtClean="0"/>
              <a:t>Groups*</a:t>
            </a:r>
            <a:endParaRPr lang="en-US" dirty="0"/>
          </a:p>
          <a:p>
            <a:r>
              <a:rPr lang="en-US" dirty="0" smtClean="0"/>
              <a:t>Social Activity*</a:t>
            </a:r>
            <a:endParaRPr lang="en-US" dirty="0"/>
          </a:p>
        </p:txBody>
      </p:sp>
      <p:sp>
        <p:nvSpPr>
          <p:cNvPr id="5" name="Text Placeholder 4"/>
          <p:cNvSpPr>
            <a:spLocks noGrp="1"/>
          </p:cNvSpPr>
          <p:nvPr>
            <p:ph type="body" sz="quarter" idx="11"/>
          </p:nvPr>
        </p:nvSpPr>
        <p:spPr>
          <a:xfrm>
            <a:off x="6277928" y="1447800"/>
            <a:ext cx="5394960" cy="4912114"/>
          </a:xfrm>
        </p:spPr>
        <p:txBody>
          <a:bodyPr vert="horz" lIns="0" tIns="0" rIns="0" bIns="0" rtlCol="0">
            <a:spAutoFit/>
          </a:bodyPr>
          <a:lstStyle/>
          <a:p>
            <a:pPr marL="292100" indent="-292100">
              <a:buSzPct val="100000"/>
              <a:buFont typeface="Wingdings" pitchFamily="2" charset="2"/>
              <a:buChar char=""/>
            </a:pPr>
            <a:r>
              <a:rPr lang="en-US" dirty="0"/>
              <a:t>Commercial </a:t>
            </a:r>
          </a:p>
          <a:p>
            <a:pPr marL="292100" indent="-292100">
              <a:buSzPct val="100000"/>
              <a:buFont typeface="Wingdings" pitchFamily="2" charset="2"/>
              <a:buChar char=""/>
            </a:pPr>
            <a:r>
              <a:rPr lang="en-US" dirty="0"/>
              <a:t>OAuth2.0</a:t>
            </a:r>
          </a:p>
          <a:p>
            <a:pPr marL="292100" indent="-292100">
              <a:buSzPct val="100000"/>
              <a:buFont typeface="Wingdings" pitchFamily="2" charset="2"/>
              <a:buChar char=""/>
            </a:pPr>
            <a:r>
              <a:rPr lang="en-US" dirty="0"/>
              <a:t>CORS</a:t>
            </a:r>
          </a:p>
          <a:p>
            <a:pPr marL="292100" indent="-292100">
              <a:buSzPct val="100000"/>
              <a:buFont typeface="Wingdings" pitchFamily="2" charset="2"/>
              <a:buChar char=""/>
            </a:pPr>
            <a:r>
              <a:rPr lang="en-US" dirty="0"/>
              <a:t>CRUD</a:t>
            </a:r>
          </a:p>
          <a:p>
            <a:pPr marL="292100" indent="-292100">
              <a:buSzPct val="100000"/>
              <a:buFont typeface="Wingdings" pitchFamily="2" charset="2"/>
              <a:buChar char=""/>
            </a:pPr>
            <a:r>
              <a:rPr lang="en-US" dirty="0"/>
              <a:t>OData query operations</a:t>
            </a:r>
          </a:p>
          <a:p>
            <a:pPr marL="292100" indent="-292100">
              <a:buSzPct val="100000"/>
              <a:buFont typeface="Wingdings" pitchFamily="2" charset="2"/>
              <a:buChar char=""/>
            </a:pPr>
            <a:r>
              <a:rPr lang="en-US" dirty="0"/>
              <a:t>Actions and functions</a:t>
            </a:r>
          </a:p>
          <a:p>
            <a:pPr marL="292100" indent="-292100">
              <a:buSzPct val="100000"/>
              <a:buFont typeface="Wingdings" pitchFamily="2" charset="2"/>
              <a:buChar char=""/>
            </a:pPr>
            <a:r>
              <a:rPr lang="en-US" dirty="0"/>
              <a:t>Client libraries </a:t>
            </a:r>
            <a:r>
              <a:rPr lang="en-US" dirty="0" err="1"/>
              <a:t>.Net</a:t>
            </a:r>
            <a:r>
              <a:rPr lang="en-US" dirty="0"/>
              <a:t>, Android, iOS</a:t>
            </a:r>
          </a:p>
        </p:txBody>
      </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dirty="0">
                <a:solidFill>
                  <a:srgbClr val="FFFFFF"/>
                </a:solidFill>
              </a:rPr>
              <a:t>https://</a:t>
            </a:r>
            <a:r>
              <a:rPr sz="4312" dirty="0" smtClean="0">
                <a:solidFill>
                  <a:srgbClr val="FFFFFF"/>
                </a:solidFill>
              </a:rPr>
              <a:t>graph.microsoft.com/</a:t>
            </a:r>
            <a:r>
              <a:rPr lang="en-US" sz="4312" dirty="0" smtClean="0">
                <a:solidFill>
                  <a:srgbClr val="FFFFFF"/>
                </a:solidFill>
              </a:rPr>
              <a:t>v1.0/$metadata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Why </a:t>
            </a:r>
            <a:r>
              <a:rPr lang="en-US" sz="3136" dirty="0" smtClean="0"/>
              <a:t>the need for </a:t>
            </a:r>
            <a:r>
              <a:rPr lang="en-US" sz="3200" dirty="0"/>
              <a:t>Microsoft Graph</a:t>
            </a:r>
            <a:r>
              <a:rPr lang="en-US" sz="3136" dirty="0" smtClean="0"/>
              <a:t> API</a:t>
            </a:r>
          </a:p>
          <a:p>
            <a:r>
              <a:rPr lang="en-US" sz="3136" dirty="0" smtClean="0"/>
              <a:t>What is the </a:t>
            </a:r>
            <a:r>
              <a:rPr lang="en-US" sz="3200" dirty="0"/>
              <a:t>Microsoft Graph</a:t>
            </a:r>
            <a:r>
              <a:rPr lang="en-US" sz="3136" dirty="0" smtClean="0"/>
              <a:t> API</a:t>
            </a:r>
          </a:p>
          <a:p>
            <a:r>
              <a:rPr lang="en-US" sz="3136" dirty="0" smtClean="0"/>
              <a:t>Supported Areas</a:t>
            </a:r>
          </a:p>
          <a:p>
            <a:r>
              <a:rPr lang="en-US" sz="3136" dirty="0" smtClean="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136" dirty="0">
                <a:gradFill>
                  <a:gsLst>
                    <a:gs pos="28302">
                      <a:schemeClr val="tx1"/>
                    </a:gs>
                    <a:gs pos="67000">
                      <a:schemeClr val="tx1"/>
                    </a:gs>
                  </a:gsLst>
                  <a:lin ang="5400000" scaled="0"/>
                </a:gradFill>
              </a:rPr>
              <a:t>Notifications / web hooks </a:t>
            </a:r>
          </a:p>
          <a:p>
            <a:r>
              <a:rPr lang="en-US" sz="3136" dirty="0">
                <a:gradFill>
                  <a:gsLst>
                    <a:gs pos="28302">
                      <a:schemeClr val="tx1"/>
                    </a:gs>
                    <a:gs pos="67000">
                      <a:schemeClr val="tx1"/>
                    </a:gs>
                  </a:gsLst>
                  <a:lin ang="5400000" scaled="0"/>
                </a:gradFill>
              </a:rPr>
              <a:t>Consumer </a:t>
            </a:r>
          </a:p>
          <a:p>
            <a:r>
              <a:rPr lang="en-US" sz="3136" dirty="0">
                <a:gradFill>
                  <a:gsLst>
                    <a:gs pos="28302">
                      <a:schemeClr val="tx1"/>
                    </a:gs>
                    <a:gs pos="67000">
                      <a:schemeClr val="tx1"/>
                    </a:gs>
                  </a:gsLst>
                  <a:lin ang="5400000" scaled="0"/>
                </a:gradFill>
              </a:rPr>
              <a:t>Instant-on</a:t>
            </a:r>
          </a:p>
          <a:p>
            <a:r>
              <a:rPr lang="en-US" sz="3136" dirty="0">
                <a:gradFill>
                  <a:gsLst>
                    <a:gs pos="28302">
                      <a:schemeClr val="tx1"/>
                    </a:gs>
                    <a:gs pos="67000">
                      <a:schemeClr val="tx1"/>
                    </a:gs>
                  </a:gsLst>
                  <a:lin ang="5400000" scaled="0"/>
                </a:gradFill>
              </a:rPr>
              <a:t>Personal contacts</a:t>
            </a:r>
          </a:p>
          <a:p>
            <a:r>
              <a:rPr lang="en-US" sz="3136" dirty="0">
                <a:gradFill>
                  <a:gsLst>
                    <a:gs pos="28302">
                      <a:schemeClr val="tx1"/>
                    </a:gs>
                    <a:gs pos="67000">
                      <a:schemeClr val="tx1"/>
                    </a:gs>
                  </a:gsLst>
                  <a:lin ang="5400000" scaled="0"/>
                </a:gradFill>
              </a:rPr>
              <a:t>Tasks</a:t>
            </a:r>
          </a:p>
          <a:p>
            <a:r>
              <a:rPr lang="en-US" sz="3136" dirty="0">
                <a:gradFill>
                  <a:gsLst>
                    <a:gs pos="28302">
                      <a:schemeClr val="tx1"/>
                    </a:gs>
                    <a:gs pos="67000">
                      <a:schemeClr val="tx1"/>
                    </a:gs>
                  </a:gsLst>
                  <a:lin ang="5400000" scaled="0"/>
                </a:gradFill>
              </a:rPr>
              <a:t>Notes</a:t>
            </a:r>
          </a:p>
          <a:p>
            <a:r>
              <a:rPr lang="en-US" sz="3136" dirty="0">
                <a:gradFill>
                  <a:gsLst>
                    <a:gs pos="28302">
                      <a:schemeClr val="tx1"/>
                    </a:gs>
                    <a:gs pos="67000">
                      <a:schemeClr val="tx1"/>
                    </a:gs>
                  </a:gsLst>
                  <a:lin ang="5400000" scaled="0"/>
                </a:gradFill>
              </a:rPr>
              <a:t>Skype</a:t>
            </a:r>
          </a:p>
          <a:p>
            <a:r>
              <a:rPr lang="en-US" sz="3136" dirty="0">
                <a:gradFill>
                  <a:gsLst>
                    <a:gs pos="28302">
                      <a:schemeClr val="tx1"/>
                    </a:gs>
                    <a:gs pos="67000">
                      <a:schemeClr val="tx1"/>
                    </a:gs>
                  </a:gsLst>
                  <a:lin ang="5400000" scaled="0"/>
                </a:gradFill>
              </a:rPr>
              <a:t>Additional insights and relationships </a:t>
            </a:r>
          </a:p>
          <a:p>
            <a:r>
              <a:rPr lang="en-US" sz="3136" dirty="0">
                <a:gradFill>
                  <a:gsLst>
                    <a:gs pos="28302">
                      <a:schemeClr val="tx1"/>
                    </a:gs>
                    <a:gs pos="67000">
                      <a:schemeClr val="tx1"/>
                    </a:gs>
                  </a:gsLst>
                  <a:lin ang="5400000" scaled="0"/>
                </a:gradFill>
              </a:rPr>
              <a:t>Extensibility</a:t>
            </a:r>
          </a:p>
          <a:p>
            <a:endParaRPr lang="en-US" sz="3136" dirty="0"/>
          </a:p>
        </p:txBody>
      </p:sp>
      <p:sp>
        <p:nvSpPr>
          <p:cNvPr id="5" name="Content Placeholder 4"/>
          <p:cNvSpPr>
            <a:spLocks noGrp="1"/>
          </p:cNvSpPr>
          <p:nvPr>
            <p:ph sz="quarter" idx="13"/>
          </p:nvPr>
        </p:nvSpPr>
        <p:spPr/>
        <p:txBody>
          <a:bodyPr/>
          <a:lstStyle/>
          <a:p>
            <a:endParaRPr lang="en-US"/>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Why </a:t>
            </a:r>
            <a:r>
              <a:rPr lang="en-US" sz="3136" dirty="0"/>
              <a:t>the need for </a:t>
            </a:r>
            <a:r>
              <a:rPr lang="en-US" sz="3200" dirty="0"/>
              <a:t>Microsoft Graph</a:t>
            </a:r>
            <a:r>
              <a:rPr lang="en-US" sz="3136" dirty="0" smtClean="0"/>
              <a:t> </a:t>
            </a:r>
            <a:r>
              <a:rPr lang="en-US" sz="3136" dirty="0"/>
              <a:t>API</a:t>
            </a:r>
          </a:p>
          <a:p>
            <a:r>
              <a:rPr lang="en-US" sz="3136" dirty="0"/>
              <a:t>What is the </a:t>
            </a:r>
            <a:r>
              <a:rPr lang="en-US" sz="3200" dirty="0"/>
              <a:t>Microsoft Graph</a:t>
            </a:r>
            <a:r>
              <a:rPr lang="en-US" sz="3136" dirty="0" smtClean="0"/>
              <a:t> </a:t>
            </a:r>
            <a:r>
              <a:rPr lang="en-US" sz="3136" dirty="0"/>
              <a:t>API</a:t>
            </a:r>
          </a:p>
          <a:p>
            <a:r>
              <a:rPr lang="en-US" sz="3136" dirty="0" smtClean="0"/>
              <a:t>Supported </a:t>
            </a:r>
            <a:r>
              <a:rPr lang="en-US" sz="3136" dirty="0"/>
              <a:t>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831633" y="1606548"/>
            <a:ext cx="10511370" cy="2081955"/>
          </a:xfrm>
        </p:spPr>
        <p:txBody>
          <a:bodyPr vert="horz" wrap="square" lIns="146246" tIns="91403" rIns="146246" bIns="91403" rtlCol="0">
            <a:spAutoFit/>
          </a:bodyPr>
          <a:lstStyle/>
          <a:p>
            <a:r>
              <a:rPr lang="en-US" sz="2744" b="1" dirty="0">
                <a:solidFill>
                  <a:srgbClr val="000000"/>
                </a:solidFill>
                <a:hlinkClick r:id="rId2"/>
              </a:rPr>
              <a:t>Getting Started with  APIs</a:t>
            </a:r>
            <a:endParaRPr lang="en-US" sz="2744" b="1" dirty="0">
              <a:solidFill>
                <a:srgbClr val="000000"/>
              </a:solidFill>
            </a:endParaRPr>
          </a:p>
          <a:p>
            <a:r>
              <a:rPr lang="en-US" sz="2744" b="1" dirty="0" smtClean="0">
                <a:solidFill>
                  <a:srgbClr val="000000"/>
                </a:solidFill>
                <a:hlinkClick r:id="rId3"/>
              </a:rPr>
              <a:t>Office 365 API Code </a:t>
            </a:r>
            <a:r>
              <a:rPr lang="en-US" sz="2744" b="1" dirty="0">
                <a:solidFill>
                  <a:srgbClr val="000000"/>
                </a:solidFill>
                <a:hlinkClick r:id="rId3"/>
              </a:rPr>
              <a:t>Samples  </a:t>
            </a:r>
            <a:endParaRPr lang="en-US" sz="2744" b="1" dirty="0">
              <a:solidFill>
                <a:srgbClr val="000000"/>
              </a:solidFill>
            </a:endParaRPr>
          </a:p>
          <a:p>
            <a:r>
              <a:rPr lang="en-US" sz="2744" b="1" dirty="0" smtClean="0">
                <a:solidFill>
                  <a:srgbClr val="000000"/>
                </a:solidFill>
                <a:hlinkClick r:id="rId4"/>
              </a:rPr>
              <a:t>Office 365 API Training </a:t>
            </a:r>
            <a:r>
              <a:rPr lang="en-US" sz="2744" b="1" dirty="0">
                <a:solidFill>
                  <a:srgbClr val="000000"/>
                </a:solidFill>
                <a:hlinkClick r:id="rId4"/>
              </a:rPr>
              <a:t>videos &amp; hands on labs </a:t>
            </a:r>
            <a:endParaRPr lang="en-US" sz="2744" b="1" dirty="0">
              <a:solidFill>
                <a:srgbClr val="000000"/>
              </a:solidFill>
            </a:endParaRPr>
          </a:p>
          <a:p>
            <a:r>
              <a:rPr lang="en-US" sz="2744" b="1" dirty="0">
                <a:solidFill>
                  <a:srgbClr val="000000"/>
                </a:solidFill>
                <a:hlinkClick r:id="rId5"/>
              </a:rPr>
              <a:t>Office 365 API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888558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30721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4938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91447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the need for the</a:t>
            </a:r>
            <a:br>
              <a:rPr lang="en-US" dirty="0" smtClean="0"/>
            </a:br>
            <a:r>
              <a:rPr lang="en-US" dirty="0"/>
              <a:t>Microsoft Graph</a:t>
            </a:r>
            <a:r>
              <a:rPr lang="en-US" dirty="0" smtClean="0"/>
              <a:t> API?</a:t>
            </a:r>
            <a:endParaRPr lang="en-US" dirty="0"/>
          </a:p>
        </p:txBody>
      </p:sp>
    </p:spTree>
    <p:extLst>
      <p:ext uri="{BB962C8B-B14F-4D97-AF65-F5344CB8AC3E}">
        <p14:creationId xmlns:p14="http://schemas.microsoft.com/office/powerpoint/2010/main" val="10217848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Data silos in the enterprise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Directory</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5766707" cy="1631216"/>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Azure Active Directory Graph API </a:t>
            </a:r>
          </a:p>
          <a:p>
            <a:pPr>
              <a:defRPr/>
            </a:pPr>
            <a:r>
              <a:rPr lang="en-US" sz="2000" dirty="0" smtClean="0">
                <a:solidFill>
                  <a:srgbClr val="FF0000"/>
                </a:solidFill>
              </a:rPr>
              <a:t>https</a:t>
            </a:r>
            <a:r>
              <a:rPr lang="en-US" sz="2000" dirty="0">
                <a:solidFill>
                  <a:srgbClr val="FF0000"/>
                </a:solidFill>
              </a:rPr>
              <a:t>://</a:t>
            </a:r>
            <a:r>
              <a:rPr lang="en-US" sz="2000" dirty="0" smtClean="0">
                <a:solidFill>
                  <a:srgbClr val="FF0000"/>
                </a:solidFill>
              </a:rPr>
              <a:t>graph.windows.net/contoso.com/users</a:t>
            </a:r>
          </a:p>
          <a:p>
            <a:pPr>
              <a:defRPr/>
            </a:pPr>
            <a:r>
              <a:rPr lang="en-US" sz="2000" dirty="0">
                <a:solidFill>
                  <a:srgbClr val="FF0000"/>
                </a:solidFill>
              </a:rPr>
              <a:t>https://</a:t>
            </a:r>
            <a:r>
              <a:rPr lang="en-US" sz="2000" dirty="0" smtClean="0">
                <a:solidFill>
                  <a:srgbClr val="FF0000"/>
                </a:solidFill>
              </a:rPr>
              <a:t>graph.windows.net/contoso.com/groups</a:t>
            </a:r>
            <a:r>
              <a:rPr lang="en-US" sz="2000" dirty="0" smtClean="0">
                <a:solidFill>
                  <a:srgbClr val="5C2D91"/>
                </a:solidFill>
              </a:rPr>
              <a:t> </a:t>
            </a:r>
            <a:endParaRPr lang="en-US" sz="2000" dirty="0">
              <a:solidFill>
                <a:srgbClr val="5C2D91"/>
              </a:solidFill>
            </a:endParaRPr>
          </a:p>
          <a:p>
            <a:pPr>
              <a:defRPr/>
            </a:pPr>
            <a:endParaRPr lang="en-US" sz="2800" dirty="0">
              <a:gradFill>
                <a:gsLst>
                  <a:gs pos="0">
                    <a:srgbClr val="404040"/>
                  </a:gs>
                  <a:gs pos="55000">
                    <a:srgbClr val="404040"/>
                  </a:gs>
                </a:gsLst>
                <a:lin ang="5400000" scaled="0"/>
              </a:gradFill>
            </a:endParaRPr>
          </a:p>
        </p:txBody>
      </p:sp>
    </p:spTree>
    <p:custDataLst>
      <p:tags r:id="rId1"/>
    </p:custDataLst>
    <p:extLst>
      <p:ext uri="{BB962C8B-B14F-4D97-AF65-F5344CB8AC3E}">
        <p14:creationId xmlns:p14="http://schemas.microsoft.com/office/powerpoint/2010/main" val="298683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13" name="Title 12"/>
          <p:cNvSpPr>
            <a:spLocks noGrp="1"/>
          </p:cNvSpPr>
          <p:nvPr>
            <p:ph type="title"/>
          </p:nvPr>
        </p:nvSpPr>
        <p:spPr/>
        <p:txBody>
          <a:bodyPr/>
          <a:lstStyle/>
          <a:p>
            <a:r>
              <a:rPr lang="en-US" dirty="0" smtClean="0"/>
              <a:t>Extended Profile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104" name="TextBox 51"/>
          <p:cNvSpPr txBox="1"/>
          <p:nvPr/>
        </p:nvSpPr>
        <p:spPr>
          <a:xfrm>
            <a:off x="636904" y="4733185"/>
            <a:ext cx="9947467" cy="1877437"/>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smtClean="0">
                <a:gradFill>
                  <a:gsLst>
                    <a:gs pos="0">
                      <a:srgbClr val="404040"/>
                    </a:gs>
                    <a:gs pos="55000">
                      <a:srgbClr val="404040"/>
                    </a:gs>
                  </a:gsLst>
                  <a:lin ang="5400000" scaled="0"/>
                </a:gradFill>
              </a:rPr>
              <a:t>SharePoint User Profile</a:t>
            </a:r>
          </a:p>
          <a:p>
            <a:pPr>
              <a:defRPr/>
            </a:pPr>
            <a:r>
              <a:rPr lang="en-US" sz="2000" dirty="0" smtClean="0">
                <a:solidFill>
                  <a:srgbClr val="FF0000"/>
                </a:solidFill>
              </a:rPr>
              <a:t>https://contoso.sharepoint.com/_api/SP.UserProfiles.PeopleManager/GetMyProperties</a:t>
            </a:r>
          </a:p>
          <a:p>
            <a:pPr>
              <a:defRPr/>
            </a:pPr>
            <a:r>
              <a:rPr lang="en-US" sz="2800" dirty="0" smtClean="0">
                <a:gradFill>
                  <a:gsLst>
                    <a:gs pos="0">
                      <a:srgbClr val="404040"/>
                    </a:gs>
                    <a:gs pos="55000">
                      <a:srgbClr val="404040"/>
                    </a:gs>
                  </a:gsLst>
                  <a:lin ang="5400000" scaled="0"/>
                </a:gradFill>
              </a:rPr>
              <a:t>Exchange HD Picture</a:t>
            </a:r>
          </a:p>
          <a:p>
            <a:pPr>
              <a:defRPr/>
            </a:pPr>
            <a:r>
              <a:rPr lang="en-US" sz="2000" smtClean="0">
                <a:solidFill>
                  <a:srgbClr val="FF0000"/>
                </a:solidFill>
              </a:rPr>
              <a:t>https</a:t>
            </a:r>
            <a:r>
              <a:rPr lang="en-US" sz="2000">
                <a:solidFill>
                  <a:srgbClr val="FF0000"/>
                </a:solidFill>
              </a:rPr>
              <a:t>://graph.microsoft.com/v1.0/me/photo</a:t>
            </a:r>
            <a:endParaRPr lang="en-US" sz="2000" dirty="0" smtClean="0">
              <a:solidFill>
                <a:srgbClr val="FF0000"/>
              </a:solidFill>
            </a:endParaRPr>
          </a:p>
          <a:p>
            <a:pPr>
              <a:defRPr/>
            </a:pPr>
            <a:r>
              <a:rPr lang="en-US" sz="2000" dirty="0" smtClean="0">
                <a:solidFill>
                  <a:srgbClr val="FF0000"/>
                </a:solidFill>
              </a:rPr>
              <a:t> </a:t>
            </a:r>
          </a:p>
        </p:txBody>
      </p:sp>
    </p:spTree>
    <p:custDataLst>
      <p:tags r:id="rId1"/>
    </p:custDataLst>
    <p:extLst>
      <p:ext uri="{BB962C8B-B14F-4D97-AF65-F5344CB8AC3E}">
        <p14:creationId xmlns:p14="http://schemas.microsoft.com/office/powerpoint/2010/main" val="222296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ppt_x</p:attrName>
                                        </p:attrNameLst>
                                      </p:cBhvr>
                                      <p:tavLst>
                                        <p:tav tm="0">
                                          <p:val>
                                            <p:strVal val="#ppt_x"/>
                                          </p:val>
                                        </p:tav>
                                        <p:tav tm="100000">
                                          <p:val>
                                            <p:strVal val="#ppt_x"/>
                                          </p:val>
                                        </p:tav>
                                      </p:tavLst>
                                    </p:anim>
                                    <p:anim calcmode="lin" valueType="num">
                                      <p:cBhvr>
                                        <p:cTn id="36" dur="500" fill="hold"/>
                                        <p:tgtEl>
                                          <p:spTgt spid="6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anim calcmode="lin" valueType="num">
                                      <p:cBhvr>
                                        <p:cTn id="40" dur="500" fill="hold"/>
                                        <p:tgtEl>
                                          <p:spTgt spid="68"/>
                                        </p:tgtEl>
                                        <p:attrNameLst>
                                          <p:attrName>ppt_x</p:attrName>
                                        </p:attrNameLst>
                                      </p:cBhvr>
                                      <p:tavLst>
                                        <p:tav tm="0">
                                          <p:val>
                                            <p:strVal val="#ppt_x"/>
                                          </p:val>
                                        </p:tav>
                                        <p:tav tm="100000">
                                          <p:val>
                                            <p:strVal val="#ppt_x"/>
                                          </p:val>
                                        </p:tav>
                                      </p:tavLst>
                                    </p:anim>
                                    <p:anim calcmode="lin" valueType="num">
                                      <p:cBhvr>
                                        <p:cTn id="4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Mail, Calendar, and Conversations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sp>
        <p:nvSpPr>
          <p:cNvPr id="50" name="TextBox 51"/>
          <p:cNvSpPr txBox="1"/>
          <p:nvPr/>
        </p:nvSpPr>
        <p:spPr>
          <a:xfrm>
            <a:off x="636904" y="4733185"/>
            <a:ext cx="6293902" cy="1138773"/>
          </a:xfrm>
          <a:prstGeom prst="rect">
            <a:avLst/>
          </a:prstGeom>
          <a:noFill/>
        </p:spPr>
        <p:txBody>
          <a:bodyPr wrap="none" lIns="18288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2800" dirty="0">
                <a:gradFill>
                  <a:gsLst>
                    <a:gs pos="0">
                      <a:srgbClr val="404040"/>
                    </a:gs>
                    <a:gs pos="55000">
                      <a:srgbClr val="404040"/>
                    </a:gs>
                  </a:gsLst>
                  <a:lin ang="5400000" scaled="0"/>
                </a:gradFill>
              </a:rPr>
              <a:t>Exchange REST API </a:t>
            </a:r>
          </a:p>
          <a:p>
            <a:pPr>
              <a:defRPr/>
            </a:pPr>
            <a:r>
              <a:rPr lang="en-US" sz="2000" dirty="0">
                <a:solidFill>
                  <a:srgbClr val="FF0000"/>
                </a:solidFill>
              </a:rPr>
              <a:t>https://outlook.office365.com/api/v1.0/me/Messages</a:t>
            </a:r>
          </a:p>
          <a:p>
            <a:pPr>
              <a:defRPr/>
            </a:pPr>
            <a:r>
              <a:rPr lang="en-US" sz="2000" dirty="0">
                <a:solidFill>
                  <a:srgbClr val="FF0000"/>
                </a:solidFill>
              </a:rPr>
              <a:t>https://outlook.office365.com/api/v1.0/me/Events </a:t>
            </a:r>
          </a:p>
        </p:txBody>
      </p:sp>
    </p:spTree>
    <p:custDataLst>
      <p:tags r:id="rId1"/>
    </p:custDataLst>
    <p:extLst>
      <p:ext uri="{BB962C8B-B14F-4D97-AF65-F5344CB8AC3E}">
        <p14:creationId xmlns:p14="http://schemas.microsoft.com/office/powerpoint/2010/main" val="96800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anim calcmode="lin" valueType="num">
                                      <p:cBhvr>
                                        <p:cTn id="30" dur="500" fill="hold"/>
                                        <p:tgtEl>
                                          <p:spTgt spid="57"/>
                                        </p:tgtEl>
                                        <p:attrNameLst>
                                          <p:attrName>ppt_x</p:attrName>
                                        </p:attrNameLst>
                                      </p:cBhvr>
                                      <p:tavLst>
                                        <p:tav tm="0">
                                          <p:val>
                                            <p:strVal val="#ppt_x"/>
                                          </p:val>
                                        </p:tav>
                                        <p:tav tm="100000">
                                          <p:val>
                                            <p:strVal val="#ppt_x"/>
                                          </p:val>
                                        </p:tav>
                                      </p:tavLst>
                                    </p:anim>
                                    <p:anim calcmode="lin" valueType="num">
                                      <p:cBhvr>
                                        <p:cTn id="3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anim calcmode="lin" valueType="num">
                                      <p:cBhvr>
                                        <p:cTn id="37" dur="500" fill="hold"/>
                                        <p:tgtEl>
                                          <p:spTgt spid="62"/>
                                        </p:tgtEl>
                                        <p:attrNameLst>
                                          <p:attrName>ppt_x</p:attrName>
                                        </p:attrNameLst>
                                      </p:cBhvr>
                                      <p:tavLst>
                                        <p:tav tm="0">
                                          <p:val>
                                            <p:strVal val="#ppt_x"/>
                                          </p:val>
                                        </p:tav>
                                        <p:tav tm="100000">
                                          <p:val>
                                            <p:strVal val="#ppt_x"/>
                                          </p:val>
                                        </p:tav>
                                      </p:tavLst>
                                    </p:anim>
                                    <p:anim calcmode="lin" valueType="num">
                                      <p:cBhvr>
                                        <p:cTn id="38" dur="500" fill="hold"/>
                                        <p:tgtEl>
                                          <p:spTgt spid="6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anim calcmode="lin" valueType="num">
                                      <p:cBhvr>
                                        <p:cTn id="42" dur="500" fill="hold"/>
                                        <p:tgtEl>
                                          <p:spTgt spid="68"/>
                                        </p:tgtEl>
                                        <p:attrNameLst>
                                          <p:attrName>ppt_x</p:attrName>
                                        </p:attrNameLst>
                                      </p:cBhvr>
                                      <p:tavLst>
                                        <p:tav tm="0">
                                          <p:val>
                                            <p:strVal val="#ppt_x"/>
                                          </p:val>
                                        </p:tav>
                                        <p:tav tm="100000">
                                          <p:val>
                                            <p:strVal val="#ppt_x"/>
                                          </p:val>
                                        </p:tav>
                                      </p:tavLst>
                                    </p:anim>
                                    <p:anim calcmode="lin" valueType="num">
                                      <p:cBhvr>
                                        <p:cTn id="43"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1" grpId="0"/>
      <p:bldP spid="6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5fad15d0-477e-40da-a20d-40d4ca777cbd"/>
    <ds:schemaRef ds:uri="http://www.w3.org/XML/1998/namespace"/>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1686</Words>
  <Application>Microsoft Office PowerPoint</Application>
  <PresentationFormat>Custom</PresentationFormat>
  <Paragraphs>635</Paragraphs>
  <Slides>46</Slides>
  <Notes>38</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46</vt:i4>
      </vt:variant>
    </vt:vector>
  </HeadingPairs>
  <TitlesOfParts>
    <vt:vector size="63" baseType="lpstr">
      <vt:lpstr>Arial</vt:lpstr>
      <vt:lpstr>Calibri</vt:lpstr>
      <vt:lpstr>Calibri Light</vt:lpstr>
      <vt:lpstr>Consolas</vt:lpstr>
      <vt:lpstr>Segoe Light</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Theme</vt:lpstr>
      <vt:lpstr>Office 365 Development</vt:lpstr>
      <vt:lpstr>Deep Dive into the Office 365 Microsoft Graph API</vt:lpstr>
      <vt:lpstr>Developer vision</vt:lpstr>
      <vt:lpstr>Agenda </vt:lpstr>
      <vt:lpstr>Why the need for the Microsoft Graph API?</vt:lpstr>
      <vt:lpstr>Data silos in the enterprise</vt:lpstr>
      <vt:lpstr>Directory</vt:lpstr>
      <vt:lpstr>Extended Profile</vt:lpstr>
      <vt:lpstr>Mail, Calendar, and Conversations</vt:lpstr>
      <vt:lpstr>Files</vt:lpstr>
      <vt:lpstr>Office Graph</vt:lpstr>
      <vt:lpstr>What is the Microsoft Graph API</vt:lpstr>
      <vt:lpstr>Office 365 Microsoft Graph API</vt:lpstr>
      <vt:lpstr>Breaking silos</vt:lpstr>
      <vt:lpstr>Benefits to Microsoft Graph API</vt:lpstr>
      <vt:lpstr>Microsoft Graph API vs. Service APIs</vt:lpstr>
      <vt:lpstr>/me</vt:lpstr>
      <vt:lpstr>Code</vt:lpstr>
      <vt:lpstr>/users</vt:lpstr>
      <vt:lpstr>Code</vt:lpstr>
      <vt:lpstr>/messages</vt:lpstr>
      <vt:lpstr>Code</vt:lpstr>
      <vt:lpstr>/events</vt:lpstr>
      <vt:lpstr>Code</vt:lpstr>
      <vt:lpstr>/drive</vt:lpstr>
      <vt:lpstr>Code</vt:lpstr>
      <vt:lpstr>/groups</vt:lpstr>
      <vt:lpstr>Code</vt:lpstr>
      <vt:lpstr>/workingWith</vt:lpstr>
      <vt:lpstr>Code</vt:lpstr>
      <vt:lpstr>/trendingAround</vt:lpstr>
      <vt:lpstr>Code</vt:lpstr>
      <vt:lpstr>API</vt:lpstr>
      <vt:lpstr>API</vt:lpstr>
      <vt:lpstr>PowerPoint Presentation</vt:lpstr>
      <vt:lpstr>PowerPoint Presentation</vt:lpstr>
      <vt:lpstr>What is supported now?</vt:lpstr>
      <vt:lpstr>Supported functionality</vt:lpstr>
      <vt:lpstr>API</vt:lpstr>
      <vt:lpstr>What’s coming next?</vt:lpstr>
      <vt:lpstr>Roadmap</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2015-06-04T10:28:24Z</dcterms:created>
  <dcterms:modified xsi:type="dcterms:W3CDTF">2015-12-31T19:14:47Z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